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orgia"/>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orgia"/>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orgia"/>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orgia"/>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orgia"/>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orgia"/>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orgia"/>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orgia"/>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6288"/>
        </a:fontRef>
        <a:srgbClr val="006288"/>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FFFFFF">
              <a:alpha val="80000"/>
            </a:srgbClr>
          </a:solidFill>
        </a:fill>
      </a:tcStyle>
    </a:wholeTbl>
    <a:band2H>
      <a:tcTxStyle b="def" i="def"/>
      <a:tcStyle>
        <a:tcBdr/>
        <a:fill>
          <a:solidFill>
            <a:srgbClr val="FFFFFF">
              <a:alpha val="60000"/>
            </a:srgbClr>
          </a:solidFill>
        </a:fill>
      </a:tcStyle>
    </a:band2H>
    <a:firstCol>
      <a:tcTxStyle b="off" i="off">
        <a:fontRef idx="minor">
          <a:srgbClr val="FFFFFF"/>
        </a:fontRef>
        <a:srgbClr val="FFFFFF"/>
      </a:tcTxStyle>
      <a:tcStyle>
        <a:tcBdr>
          <a:left>
            <a:ln w="12700" cap="flat">
              <a:solidFill>
                <a:srgbClr val="DBDFD4"/>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7BB759"/>
          </a:solidFill>
        </a:fill>
      </a:tcStyle>
    </a:firstCol>
    <a:lastRow>
      <a:tcTxStyle b="off" i="off">
        <a:fontRef idx="minor">
          <a:srgbClr val="006288"/>
        </a:fontRef>
        <a:srgbClr val="006288"/>
      </a:tcTxStyle>
      <a:tcStyle>
        <a:tcBdr>
          <a:left>
            <a:ln w="12700" cap="flat">
              <a:solidFill>
                <a:srgbClr val="94DBE2"/>
              </a:solidFill>
              <a:prstDash val="solid"/>
              <a:miter lim="400000"/>
            </a:ln>
          </a:left>
          <a:right>
            <a:ln w="12700" cap="flat">
              <a:solidFill>
                <a:srgbClr val="94DBE2"/>
              </a:solidFill>
              <a:prstDash val="solid"/>
              <a:miter lim="400000"/>
            </a:ln>
          </a:right>
          <a:top>
            <a:ln w="25400" cap="flat">
              <a:solidFill>
                <a:srgbClr val="94DBE2"/>
              </a:solidFill>
              <a:prstDash val="solid"/>
              <a:miter lim="400000"/>
            </a:ln>
          </a:top>
          <a:bottom>
            <a:ln w="12700" cap="flat">
              <a:solidFill>
                <a:srgbClr val="DBDFD4"/>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FFFFFF">
              <a:alpha val="80000"/>
            </a:srgbClr>
          </a:solidFill>
        </a:fill>
      </a:tcStyle>
    </a:lastRow>
    <a:firstRow>
      <a:tcTxStyle b="off" i="off">
        <a:fontRef idx="minor">
          <a:srgbClr val="FFFFFF"/>
        </a:fontRef>
        <a:srgbClr val="FFFFFF"/>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DBDFD4"/>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chemeClr val="accent1">
              <a:hueOff val="-218139"/>
              <a:satOff val="-11670"/>
              <a:lumOff val="-10226"/>
              <a:alpha val="90000"/>
            </a:scheme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218139"/>
              <a:satOff val="-11670"/>
              <a:lumOff val="-10226"/>
              <a:alpha val="66000"/>
            </a:schemeClr>
          </a:solidFill>
        </a:fill>
      </a:tcStyle>
    </a:wholeTbl>
    <a:band2H>
      <a:tcTxStyle b="def" i="def"/>
      <a:tcStyle>
        <a:tcBdr/>
        <a:fill>
          <a:solidFill>
            <a:schemeClr val="accent1">
              <a:hueOff val="-218139"/>
              <a:satOff val="-11670"/>
              <a:lumOff val="-10226"/>
              <a:alpha val="39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4A1C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D61C2"/>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D61C2"/>
          </a:solidFill>
        </a:fill>
      </a:tcStyle>
    </a:firstRow>
  </a:tblStyle>
  <a:tblStyle styleId="{EEE7283C-3CF3-47DC-8721-378D4A62B228}" styleName="">
    <a:tblBg/>
    <a:wholeTbl>
      <a:tcTxStyle b="off" i="off">
        <a:fontRef idx="minor">
          <a:srgbClr val="EE7C00"/>
        </a:fontRef>
        <a:srgbClr val="EE7C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FFF6">
              <a:alpha val="81000"/>
            </a:srgbClr>
          </a:solidFill>
        </a:fill>
      </a:tcStyle>
    </a:wholeTbl>
    <a:band2H>
      <a:tcTxStyle b="def" i="def"/>
      <a:tcStyle>
        <a:tcBdr/>
        <a:fill>
          <a:solidFill>
            <a:srgbClr val="FEFFF6">
              <a:alpha val="72000"/>
            </a:srgbClr>
          </a:solidFill>
        </a:fill>
      </a:tcStyle>
    </a:band2H>
    <a:firstCol>
      <a:tcTxStyle b="off" i="off">
        <a:fontRef idx="minor">
          <a:srgbClr val="E35015"/>
        </a:fontRef>
        <a:srgbClr val="E35015"/>
      </a:tcTxStyle>
      <a:tcStyle>
        <a:tcBdr>
          <a:left>
            <a:ln w="0" cap="flat">
              <a:noFill/>
              <a:miter lim="400000"/>
            </a:ln>
          </a:left>
          <a:right>
            <a:ln w="25400" cap="flat">
              <a:solidFill>
                <a:srgbClr val="AAE6E6"/>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FFF6">
              <a:alpha val="81000"/>
            </a:srgbClr>
          </a:solidFill>
        </a:fill>
      </a:tcStyle>
    </a:firstCol>
    <a:lastRow>
      <a:tcTxStyle b="off" i="off">
        <a:fontRef idx="minor">
          <a:srgbClr val="653F2A"/>
        </a:fontRef>
        <a:srgbClr val="653F2A"/>
      </a:tcTxStyle>
      <a:tcStyle>
        <a:tcBdr>
          <a:left>
            <a:ln w="12700" cap="flat">
              <a:noFill/>
              <a:miter lim="400000"/>
            </a:ln>
          </a:left>
          <a:right>
            <a:ln w="12700" cap="flat">
              <a:noFill/>
              <a:miter lim="400000"/>
            </a:ln>
          </a:right>
          <a:top>
            <a:ln w="25400" cap="flat">
              <a:solidFill>
                <a:srgbClr val="AAE6E6"/>
              </a:solidFill>
              <a:custDash>
                <a:ds d="200000" sp="200000"/>
              </a:custDash>
              <a:miter lim="400000"/>
            </a:ln>
          </a:top>
          <a:bottom>
            <a:ln w="0" cap="flat">
              <a:noFill/>
              <a:miter lim="400000"/>
            </a:ln>
          </a:bottom>
          <a:insideH>
            <a:ln w="12700" cap="flat">
              <a:noFill/>
              <a:miter lim="400000"/>
            </a:ln>
          </a:insideH>
          <a:insideV>
            <a:ln w="12700" cap="flat">
              <a:noFill/>
              <a:miter lim="400000"/>
            </a:ln>
          </a:insideV>
        </a:tcBdr>
        <a:fill>
          <a:solidFill>
            <a:srgbClr val="FEFFF6">
              <a:alpha val="81000"/>
            </a:srgbClr>
          </a:solidFill>
        </a:fill>
      </a:tcStyle>
    </a:lastRow>
    <a:firstRow>
      <a:tcTxStyle b="off" i="off">
        <a:fontRef idx="minor">
          <a:srgbClr val="653F2A"/>
        </a:fontRef>
        <a:srgbClr val="653F2A"/>
      </a:tcTxStyle>
      <a:tcStyle>
        <a:tcBdr>
          <a:left>
            <a:ln w="12700" cap="flat">
              <a:noFill/>
              <a:miter lim="400000"/>
            </a:ln>
          </a:left>
          <a:right>
            <a:ln w="12700" cap="flat">
              <a:noFill/>
              <a:miter lim="400000"/>
            </a:ln>
          </a:right>
          <a:top>
            <a:ln w="0" cap="flat">
              <a:noFill/>
              <a:miter lim="400000"/>
            </a:ln>
          </a:top>
          <a:bottom>
            <a:ln w="25400" cap="flat">
              <a:solidFill>
                <a:srgbClr val="AAE6E6"/>
              </a:solidFill>
              <a:custDash>
                <a:ds d="200000" sp="200000"/>
              </a:custDash>
              <a:miter lim="400000"/>
            </a:ln>
          </a:bottom>
          <a:insideH>
            <a:ln w="12700" cap="flat">
              <a:noFill/>
              <a:miter lim="400000"/>
            </a:ln>
          </a:insideH>
          <a:insideV>
            <a:ln w="12700" cap="flat">
              <a:noFill/>
              <a:miter lim="400000"/>
            </a:ln>
          </a:insideV>
        </a:tcBdr>
        <a:fill>
          <a:solidFill>
            <a:srgbClr val="FEFFF6">
              <a:alpha val="81000"/>
            </a:srgbClr>
          </a:solidFill>
        </a:fill>
      </a:tcStyle>
    </a:firstRow>
  </a:tblStyle>
  <a:tblStyle styleId="{CF821DB8-F4EB-4A41-A1BA-3FCAFE7338EE}" styleName="">
    <a:tblBg/>
    <a:wholeTbl>
      <a:tcTxStyle b="off" i="off">
        <a:fontRef idx="major">
          <a:srgbClr val="006288"/>
        </a:fontRef>
        <a:srgbClr val="006288"/>
      </a:tcTxStyle>
      <a:tcStyle>
        <a:tcBdr>
          <a:left>
            <a:ln w="12700" cap="flat">
              <a:solidFill>
                <a:srgbClr val="FFFFFF">
                  <a:alpha val="66000"/>
                </a:srgbClr>
              </a:solidFill>
              <a:prstDash val="solid"/>
              <a:miter lim="400000"/>
            </a:ln>
          </a:left>
          <a:right>
            <a:ln w="12700" cap="flat">
              <a:solidFill>
                <a:srgbClr val="FFFFFF">
                  <a:alpha val="66000"/>
                </a:srgbClr>
              </a:solidFill>
              <a:prstDash val="solid"/>
              <a:miter lim="400000"/>
            </a:ln>
          </a:right>
          <a:top>
            <a:ln w="12700" cap="flat">
              <a:solidFill>
                <a:srgbClr val="FFFFFF">
                  <a:alpha val="66000"/>
                </a:srgbClr>
              </a:solidFill>
              <a:prstDash val="solid"/>
              <a:miter lim="400000"/>
            </a:ln>
          </a:top>
          <a:bottom>
            <a:ln w="12700" cap="flat">
              <a:solidFill>
                <a:srgbClr val="FFFFFF">
                  <a:alpha val="66000"/>
                </a:srgbClr>
              </a:solidFill>
              <a:prstDash val="solid"/>
              <a:miter lim="400000"/>
            </a:ln>
          </a:bottom>
          <a:insideH>
            <a:ln w="12700" cap="flat">
              <a:solidFill>
                <a:srgbClr val="FFFFFF">
                  <a:alpha val="66000"/>
                </a:srgbClr>
              </a:solidFill>
              <a:prstDash val="solid"/>
              <a:miter lim="400000"/>
            </a:ln>
          </a:insideH>
          <a:insideV>
            <a:ln w="12700" cap="flat">
              <a:solidFill>
                <a:srgbClr val="FFFFFF">
                  <a:alpha val="66000"/>
                </a:srgbClr>
              </a:solidFill>
              <a:prstDash val="solid"/>
              <a:miter lim="400000"/>
            </a:ln>
          </a:insideV>
        </a:tcBdr>
        <a:fill>
          <a:noFill/>
        </a:fill>
      </a:tcStyle>
    </a:wholeTbl>
    <a:band2H>
      <a:tcTxStyle b="def" i="def"/>
      <a:tcStyle>
        <a:tcBdr/>
        <a:fill>
          <a:solidFill>
            <a:srgbClr val="006288">
              <a:alpha val="12000"/>
            </a:srgbClr>
          </a:solidFill>
        </a:fill>
      </a:tcStyle>
    </a:band2H>
    <a:firstCo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087B2"/>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FB46A"/>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FB46A"/>
          </a:solidFill>
        </a:fill>
      </a:tcStyle>
    </a:firstRow>
  </a:tblStyle>
  <a:tblStyle styleId="{33BA23B1-9221-436E-865A-0063620EA4FD}" styleName="">
    <a:tblBg/>
    <a:wholeTbl>
      <a:tcTxStyle b="off" i="off">
        <a:fontRef idx="major">
          <a:srgbClr val="444444"/>
        </a:fontRef>
        <a:srgbClr val="444444"/>
      </a:tcTxStyle>
      <a:tcStyle>
        <a:tcBdr>
          <a:left>
            <a:ln w="12700" cap="flat">
              <a:noFill/>
              <a:miter lim="400000"/>
            </a:ln>
          </a:left>
          <a:right>
            <a:ln w="12700" cap="flat">
              <a:noFill/>
              <a:miter lim="400000"/>
            </a:ln>
          </a:right>
          <a:top>
            <a:ln w="12700" cap="flat">
              <a:solidFill>
                <a:srgbClr val="DBDFD3"/>
              </a:solidFill>
              <a:prstDash val="solid"/>
              <a:miter lim="400000"/>
            </a:ln>
          </a:top>
          <a:bottom>
            <a:ln w="12700" cap="flat">
              <a:solidFill>
                <a:srgbClr val="DBDFD3"/>
              </a:solidFill>
              <a:prstDash val="solid"/>
              <a:miter lim="400000"/>
            </a:ln>
          </a:bottom>
          <a:insideH>
            <a:ln w="12700" cap="flat">
              <a:solidFill>
                <a:srgbClr val="DBDFD3"/>
              </a:solidFill>
              <a:prstDash val="solid"/>
              <a:miter lim="400000"/>
            </a:ln>
          </a:insideH>
          <a:insideV>
            <a:ln w="12700" cap="flat">
              <a:noFill/>
              <a:miter lim="400000"/>
            </a:ln>
          </a:insideV>
        </a:tcBdr>
        <a:fill>
          <a:solidFill>
            <a:srgbClr val="FFFFFF"/>
          </a:solidFill>
        </a:fill>
      </a:tcStyle>
    </a:wholeTbl>
    <a:band2H>
      <a:tcTxStyle b="def" i="def"/>
      <a:tcStyle>
        <a:tcBdr/>
        <a:fill>
          <a:solidFill>
            <a:srgbClr val="F7F7F7"/>
          </a:solidFill>
        </a:fill>
      </a:tcStyle>
    </a:band2H>
    <a:firstCol>
      <a:tcTxStyle b="off" i="off">
        <a:fontRef idx="major">
          <a:srgbClr val="444444"/>
        </a:fontRef>
        <a:srgbClr val="444444"/>
      </a:tcTxStyle>
      <a:tcStyle>
        <a:tcBdr>
          <a:left>
            <a:ln w="12700" cap="flat">
              <a:noFill/>
              <a:miter lim="400000"/>
            </a:ln>
          </a:left>
          <a:right>
            <a:ln w="12700" cap="flat">
              <a:solidFill>
                <a:srgbClr val="DBDFD3"/>
              </a:solidFill>
              <a:prstDash val="solid"/>
              <a:miter lim="400000"/>
            </a:ln>
          </a:right>
          <a:top>
            <a:ln w="12700" cap="flat">
              <a:solidFill>
                <a:srgbClr val="DBDFD3"/>
              </a:solidFill>
              <a:prstDash val="solid"/>
              <a:miter lim="400000"/>
            </a:ln>
          </a:top>
          <a:bottom>
            <a:ln w="12700" cap="flat">
              <a:solidFill>
                <a:srgbClr val="DBDFD3"/>
              </a:solidFill>
              <a:prstDash val="solid"/>
              <a:miter lim="400000"/>
            </a:ln>
          </a:bottom>
          <a:insideH>
            <a:ln w="12700" cap="flat">
              <a:solidFill>
                <a:srgbClr val="DBDFD3"/>
              </a:solidFill>
              <a:prstDash val="solid"/>
              <a:miter lim="400000"/>
            </a:ln>
          </a:insideH>
          <a:insideV>
            <a:ln w="12700" cap="flat">
              <a:noFill/>
              <a:miter lim="400000"/>
            </a:ln>
          </a:insideV>
        </a:tcBdr>
        <a:fill>
          <a:solidFill>
            <a:srgbClr val="E8E9E8"/>
          </a:solidFill>
        </a:fill>
      </a:tcStyle>
    </a:firstCol>
    <a:lastRow>
      <a:tcTxStyle b="off" i="off">
        <a:fontRef idx="major">
          <a:srgbClr val="444444"/>
        </a:fontRef>
        <a:srgbClr val="444444"/>
      </a:tcTxStyle>
      <a:tcStyle>
        <a:tcBdr>
          <a:left>
            <a:ln w="12700" cap="flat">
              <a:noFill/>
              <a:miter lim="400000"/>
            </a:ln>
          </a:left>
          <a:right>
            <a:ln w="12700" cap="flat">
              <a:noFill/>
              <a:miter lim="400000"/>
            </a:ln>
          </a:right>
          <a:top>
            <a:ln w="25400" cap="flat">
              <a:solidFill>
                <a:srgbClr val="DBDFD3"/>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DBDFD3"/>
              </a:solidFill>
              <a:prstDash val="solid"/>
              <a:miter lim="400000"/>
            </a:ln>
          </a:bottom>
          <a:insideH>
            <a:ln w="12700" cap="flat">
              <a:noFill/>
              <a:miter lim="400000"/>
            </a:ln>
          </a:insideH>
          <a:insideV>
            <a:ln w="12700" cap="flat">
              <a:noFill/>
              <a:miter lim="400000"/>
            </a:ln>
          </a:insideV>
        </a:tcBdr>
        <a:fill>
          <a:solidFill>
            <a:srgbClr val="3D3D3D"/>
          </a:solidFill>
        </a:fill>
      </a:tcStyle>
    </a:firstRow>
  </a:tblStyle>
  <a:tblStyle styleId="{2708684C-4D16-4618-839F-0558EEFCDFE6}" styleName="">
    <a:tblBg/>
    <a:wholeTbl>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wholeTbl>
    <a:band2H>
      <a:tcTxStyle b="def" i="def"/>
      <a:tcStyle>
        <a:tcBdr/>
        <a:fill>
          <a:solidFill>
            <a:srgbClr val="106AA0">
              <a:alpha val="14000"/>
            </a:srgbClr>
          </a:solidFill>
        </a:fill>
      </a:tcStyle>
    </a:band2H>
    <a:firstCol>
      <a:tcTxStyle b="off" i="off">
        <a:fontRef idx="major">
          <a:srgbClr val="006288"/>
        </a:fontRef>
        <a:srgbClr val="006288"/>
      </a:tcTxStyle>
      <a:tcStyle>
        <a:tcBdr>
          <a:left>
            <a:ln w="12700" cap="flat">
              <a:noFill/>
              <a:miter lim="400000"/>
            </a:ln>
          </a:left>
          <a:right>
            <a:ln w="38100" cap="flat">
              <a:solidFill>
                <a:srgbClr val="FFFFFF"/>
              </a:solidFill>
              <a:prstDash val="solid"/>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firstCol>
    <a:lastRow>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38100" cap="flat">
              <a:solidFill>
                <a:srgbClr val="FFFFFF"/>
              </a:solidFill>
              <a:prstDash val="solid"/>
              <a:miter lim="400000"/>
            </a:ln>
          </a:top>
          <a:bottom>
            <a:ln w="12700" cap="flat">
              <a:noFill/>
              <a:miter lim="400000"/>
            </a:ln>
          </a:bottom>
          <a:insideH>
            <a:ln w="12700" cap="flat">
              <a:noFill/>
              <a:miter lim="400000"/>
            </a:ln>
          </a:insideH>
          <a:insideV>
            <a:ln w="25400" cap="flat">
              <a:solidFill>
                <a:srgbClr val="FFFFFF"/>
              </a:solidFill>
              <a:custDash>
                <a:ds d="200000" sp="200000"/>
              </a:custDash>
              <a:miter lim="400000"/>
            </a:ln>
          </a:insideV>
        </a:tcBdr>
        <a:fill>
          <a:noFill/>
        </a:fill>
      </a:tcStyle>
    </a:lastRow>
    <a:firstRow>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12700" cap="flat">
              <a:noFill/>
              <a:miter lim="400000"/>
            </a:ln>
          </a:top>
          <a:bottom>
            <a:ln w="38100" cap="flat">
              <a:solidFill>
                <a:srgbClr val="FFFFFF"/>
              </a:solidFill>
              <a:prstDash val="solid"/>
              <a:miter lim="400000"/>
            </a:ln>
          </a:bottom>
          <a:insideH>
            <a:ln w="12700" cap="flat">
              <a:noFill/>
              <a:miter lim="400000"/>
            </a:ln>
          </a:insideH>
          <a:insideV>
            <a:ln w="254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6" name="Shape 136"/>
          <p:cNvSpPr/>
          <p:nvPr>
            <p:ph type="sldImg"/>
          </p:nvPr>
        </p:nvSpPr>
        <p:spPr>
          <a:xfrm>
            <a:off x="1143000" y="685800"/>
            <a:ext cx="4572000" cy="3429000"/>
          </a:xfrm>
          <a:prstGeom prst="rect">
            <a:avLst/>
          </a:prstGeom>
        </p:spPr>
        <p:txBody>
          <a:bodyPr/>
          <a:lstStyle/>
          <a:p>
            <a:pPr/>
          </a:p>
        </p:txBody>
      </p:sp>
      <p:sp>
        <p:nvSpPr>
          <p:cNvPr id="137" name="Shape 13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5.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2.png"/><Relationship Id="rId4" Type="http://schemas.openxmlformats.org/officeDocument/2006/relationships/image" Target="../media/image5.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spTree>
      <p:nvGrpSpPr>
        <p:cNvPr id="1" name=""/>
        <p:cNvGrpSpPr/>
        <p:nvPr/>
      </p:nvGrpSpPr>
      <p:grpSpPr>
        <a:xfrm>
          <a:off x="0" y="0"/>
          <a:ext cx="0" cy="0"/>
          <a:chOff x="0" y="0"/>
          <a:chExt cx="0" cy="0"/>
        </a:xfrm>
      </p:grpSpPr>
      <p:pic>
        <p:nvPicPr>
          <p:cNvPr id="14" name="chalk_line-1.png" descr="chalk_line-1.png"/>
          <p:cNvPicPr>
            <a:picLocks noChangeAspect="1"/>
          </p:cNvPicPr>
          <p:nvPr/>
        </p:nvPicPr>
        <p:blipFill>
          <a:blip r:embed="rId2">
            <a:extLst/>
          </a:blip>
          <a:stretch>
            <a:fillRect/>
          </a:stretch>
        </p:blipFill>
        <p:spPr>
          <a:xfrm>
            <a:off x="177800" y="0"/>
            <a:ext cx="3441700" cy="9794917"/>
          </a:xfrm>
          <a:prstGeom prst="rect">
            <a:avLst/>
          </a:prstGeom>
          <a:ln w="12700">
            <a:miter lim="400000"/>
          </a:ln>
        </p:spPr>
      </p:pic>
      <p:pic>
        <p:nvPicPr>
          <p:cNvPr id="15" name="chalk_line-2.png" descr="chalk_line-2.png"/>
          <p:cNvPicPr>
            <a:picLocks noChangeAspect="1"/>
          </p:cNvPicPr>
          <p:nvPr/>
        </p:nvPicPr>
        <p:blipFill>
          <a:blip r:embed="rId3">
            <a:extLst/>
          </a:blip>
          <a:stretch>
            <a:fillRect/>
          </a:stretch>
        </p:blipFill>
        <p:spPr>
          <a:xfrm>
            <a:off x="5168900" y="1321246"/>
            <a:ext cx="7835900" cy="7934466"/>
          </a:xfrm>
          <a:prstGeom prst="rect">
            <a:avLst/>
          </a:prstGeom>
          <a:ln w="12700">
            <a:miter lim="400000"/>
          </a:ln>
        </p:spPr>
      </p:pic>
      <p:pic>
        <p:nvPicPr>
          <p:cNvPr id="16" name="scrapbook_cover_title_hi.png" descr="scrapbook_cover_title_hi.png"/>
          <p:cNvPicPr>
            <a:picLocks noChangeAspect="0"/>
          </p:cNvPicPr>
          <p:nvPr/>
        </p:nvPicPr>
        <p:blipFill>
          <a:blip r:embed="rId4">
            <a:extLst/>
          </a:blip>
          <a:stretch>
            <a:fillRect/>
          </a:stretch>
        </p:blipFill>
        <p:spPr>
          <a:xfrm>
            <a:off x="640735" y="2781300"/>
            <a:ext cx="11760201" cy="4178300"/>
          </a:xfrm>
          <a:prstGeom prst="rect">
            <a:avLst/>
          </a:prstGeom>
          <a:ln w="12700">
            <a:miter lim="400000"/>
          </a:ln>
        </p:spPr>
      </p:pic>
      <p:sp>
        <p:nvSpPr>
          <p:cNvPr id="17" name="Title Text"/>
          <p:cNvSpPr txBox="1"/>
          <p:nvPr>
            <p:ph type="title"/>
          </p:nvPr>
        </p:nvSpPr>
        <p:spPr>
          <a:xfrm>
            <a:off x="1270000" y="2959100"/>
            <a:ext cx="10464800" cy="2286000"/>
          </a:xfrm>
          <a:prstGeom prst="rect">
            <a:avLst/>
          </a:prstGeom>
        </p:spPr>
        <p:txBody>
          <a:bodyPr anchor="b"/>
          <a:lstStyle>
            <a:lvl1pPr>
              <a:defRPr i="1">
                <a:solidFill>
                  <a:srgbClr val="292929">
                    <a:alpha val="93000"/>
                  </a:srgbClr>
                </a:solidFill>
                <a:latin typeface="+mj-lt"/>
                <a:ea typeface="+mj-ea"/>
                <a:cs typeface="+mj-cs"/>
                <a:sym typeface="Georgia"/>
              </a:defRPr>
            </a:lvl1pPr>
          </a:lstStyle>
          <a:p>
            <a:pPr/>
            <a:r>
              <a:t>Title Text</a:t>
            </a:r>
          </a:p>
        </p:txBody>
      </p:sp>
      <p:sp>
        <p:nvSpPr>
          <p:cNvPr id="18" name="Body Level One…"/>
          <p:cNvSpPr txBox="1"/>
          <p:nvPr>
            <p:ph type="body" sz="quarter" idx="1"/>
          </p:nvPr>
        </p:nvSpPr>
        <p:spPr>
          <a:xfrm>
            <a:off x="1270000" y="5283200"/>
            <a:ext cx="10464800" cy="1308100"/>
          </a:xfrm>
          <a:prstGeom prst="rect">
            <a:avLst/>
          </a:prstGeom>
        </p:spPr>
        <p:txBody>
          <a:bodyPr anchor="t"/>
          <a:lstStyle>
            <a:lvl1pPr marL="0" indent="0" algn="ctr">
              <a:spcBef>
                <a:spcPts val="0"/>
              </a:spcBef>
              <a:buSzTx/>
              <a:buNone/>
              <a:defRPr i="1" sz="3800">
                <a:solidFill>
                  <a:schemeClr val="accent5">
                    <a:hueOff val="-188353"/>
                    <a:satOff val="-10165"/>
                    <a:lumOff val="-10285"/>
                  </a:schemeClr>
                </a:solidFill>
              </a:defRPr>
            </a:lvl1pPr>
            <a:lvl2pPr marL="0" indent="0" algn="ctr">
              <a:spcBef>
                <a:spcPts val="0"/>
              </a:spcBef>
              <a:buSzTx/>
              <a:buNone/>
              <a:defRPr i="1" sz="3800">
                <a:solidFill>
                  <a:schemeClr val="accent5">
                    <a:hueOff val="-188353"/>
                    <a:satOff val="-10165"/>
                    <a:lumOff val="-10285"/>
                  </a:schemeClr>
                </a:solidFill>
              </a:defRPr>
            </a:lvl2pPr>
            <a:lvl3pPr marL="0" indent="0" algn="ctr">
              <a:spcBef>
                <a:spcPts val="0"/>
              </a:spcBef>
              <a:buSzTx/>
              <a:buNone/>
              <a:defRPr i="1" sz="3800">
                <a:solidFill>
                  <a:schemeClr val="accent5">
                    <a:hueOff val="-188353"/>
                    <a:satOff val="-10165"/>
                    <a:lumOff val="-10285"/>
                  </a:schemeClr>
                </a:solidFill>
              </a:defRPr>
            </a:lvl3pPr>
            <a:lvl4pPr marL="0" indent="0" algn="ctr">
              <a:spcBef>
                <a:spcPts val="0"/>
              </a:spcBef>
              <a:buSzTx/>
              <a:buNone/>
              <a:defRPr i="1" sz="3800">
                <a:solidFill>
                  <a:schemeClr val="accent5">
                    <a:hueOff val="-188353"/>
                    <a:satOff val="-10165"/>
                    <a:lumOff val="-10285"/>
                  </a:schemeClr>
                </a:solidFill>
              </a:defRPr>
            </a:lvl4pPr>
            <a:lvl5pPr marL="0" indent="0" algn="ctr">
              <a:spcBef>
                <a:spcPts val="0"/>
              </a:spcBef>
              <a:buSzTx/>
              <a:buNone/>
              <a:defRPr i="1" sz="3800">
                <a:solidFill>
                  <a:schemeClr val="accent5">
                    <a:hueOff val="-188353"/>
                    <a:satOff val="-10165"/>
                    <a:lumOff val="-10285"/>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pic>
        <p:nvPicPr>
          <p:cNvPr id="104"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05"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
                </a:moveTo>
                <a:lnTo>
                  <a:pt x="1" y="0"/>
                </a:lnTo>
                <a:lnTo>
                  <a:pt x="0" y="21584"/>
                </a:lnTo>
                <a:lnTo>
                  <a:pt x="21599" y="21600"/>
                </a:lnTo>
                <a:lnTo>
                  <a:pt x="21600" y="16"/>
                </a:lnTo>
                <a:close/>
              </a:path>
            </a:pathLst>
          </a:custGeom>
          <a:ln w="12700">
            <a:miter lim="400000"/>
          </a:ln>
        </p:spPr>
      </p:pic>
      <p:pic>
        <p:nvPicPr>
          <p:cNvPr id="106" name="wave-line.png" descr="wave-line.png"/>
          <p:cNvPicPr>
            <a:picLocks noChangeAspect="1"/>
          </p:cNvPicPr>
          <p:nvPr/>
        </p:nvPicPr>
        <p:blipFill>
          <a:blip r:embed="rId3">
            <a:extLst/>
          </a:blip>
          <a:srcRect l="16504" t="0" r="50434" b="0"/>
          <a:stretch>
            <a:fillRect/>
          </a:stretch>
        </p:blipFill>
        <p:spPr>
          <a:xfrm rot="5400000">
            <a:off x="-3378364" y="4686138"/>
            <a:ext cx="8216901" cy="140023"/>
          </a:xfrm>
          <a:prstGeom prst="rect">
            <a:avLst/>
          </a:prstGeom>
          <a:ln w="12700">
            <a:miter lim="400000"/>
          </a:ln>
        </p:spPr>
      </p:pic>
      <p:pic>
        <p:nvPicPr>
          <p:cNvPr id="107"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8"/>
          </a:xfrm>
          <a:prstGeom prst="rect">
            <a:avLst/>
          </a:prstGeom>
          <a:ln w="12700">
            <a:miter lim="400000"/>
          </a:ln>
        </p:spPr>
      </p:pic>
      <p:pic>
        <p:nvPicPr>
          <p:cNvPr id="108" name="dots-line-cropped.png" descr="dots-line-cropped.png"/>
          <p:cNvPicPr>
            <a:picLocks noChangeAspect="1"/>
          </p:cNvPicPr>
          <p:nvPr/>
        </p:nvPicPr>
        <p:blipFill>
          <a:blip r:embed="rId4">
            <a:extLst/>
          </a:blip>
          <a:srcRect l="0" t="5872" r="0" b="5892"/>
          <a:stretch>
            <a:fillRect/>
          </a:stretch>
        </p:blipFill>
        <p:spPr>
          <a:xfrm rot="21599984">
            <a:off x="698498" y="469908"/>
            <a:ext cx="11468107" cy="190501"/>
          </a:xfrm>
          <a:prstGeom prst="rect">
            <a:avLst/>
          </a:prstGeom>
          <a:ln w="12700">
            <a:miter lim="400000"/>
          </a:ln>
        </p:spPr>
      </p:pic>
      <p:pic>
        <p:nvPicPr>
          <p:cNvPr id="109" name="dots-line-cropped.png" descr="dots-line-cropped.png"/>
          <p:cNvPicPr>
            <a:picLocks noChangeAspect="1"/>
          </p:cNvPicPr>
          <p:nvPr/>
        </p:nvPicPr>
        <p:blipFill>
          <a:blip r:embed="rId4">
            <a:extLst/>
          </a:blip>
          <a:srcRect l="53986" t="2927" r="41140" b="0"/>
          <a:stretch>
            <a:fillRect/>
          </a:stretch>
        </p:blipFill>
        <p:spPr>
          <a:xfrm rot="21599984">
            <a:off x="12439650" y="9010646"/>
            <a:ext cx="558801" cy="209581"/>
          </a:xfrm>
          <a:prstGeom prst="rect">
            <a:avLst/>
          </a:prstGeom>
          <a:ln w="12700">
            <a:miter lim="400000"/>
          </a:ln>
        </p:spPr>
      </p:pic>
      <p:pic>
        <p:nvPicPr>
          <p:cNvPr id="110" name="dots-line-cropped.png" descr="dots-line-cropped.png"/>
          <p:cNvPicPr>
            <a:picLocks noChangeAspect="1"/>
          </p:cNvPicPr>
          <p:nvPr/>
        </p:nvPicPr>
        <p:blipFill>
          <a:blip r:embed="rId4">
            <a:extLst/>
          </a:blip>
          <a:srcRect l="37929" t="2926" r="56976" b="0"/>
          <a:stretch>
            <a:fillRect/>
          </a:stretch>
        </p:blipFill>
        <p:spPr>
          <a:xfrm rot="21599984">
            <a:off x="6350" y="9010652"/>
            <a:ext cx="584201" cy="209583"/>
          </a:xfrm>
          <a:prstGeom prst="rect">
            <a:avLst/>
          </a:prstGeom>
          <a:ln w="12700">
            <a:miter lim="400000"/>
          </a:ln>
        </p:spPr>
      </p:pic>
      <p:pic>
        <p:nvPicPr>
          <p:cNvPr id="111" name="lines-vert-line.png" descr="lines-vert-line.png"/>
          <p:cNvPicPr>
            <a:picLocks noChangeAspect="0"/>
          </p:cNvPicPr>
          <p:nvPr/>
        </p:nvPicPr>
        <p:blipFill>
          <a:blip r:embed="rId5">
            <a:extLst/>
          </a:blip>
          <a:stretch>
            <a:fillRect/>
          </a:stretch>
        </p:blipFill>
        <p:spPr>
          <a:xfrm>
            <a:off x="12153900" y="361949"/>
            <a:ext cx="317500" cy="8724901"/>
          </a:xfrm>
          <a:prstGeom prst="rect">
            <a:avLst/>
          </a:prstGeom>
          <a:ln w="12700">
            <a:miter lim="400000"/>
          </a:ln>
        </p:spPr>
      </p:pic>
      <p:sp>
        <p:nvSpPr>
          <p:cNvPr id="112" name="“Type a quote here.”"/>
          <p:cNvSpPr txBox="1"/>
          <p:nvPr>
            <p:ph type="body" sz="quarter" idx="13"/>
          </p:nvPr>
        </p:nvSpPr>
        <p:spPr>
          <a:xfrm>
            <a:off x="1270000" y="4559300"/>
            <a:ext cx="10464800" cy="622300"/>
          </a:xfrm>
          <a:prstGeom prst="rect">
            <a:avLst/>
          </a:prstGeom>
        </p:spPr>
        <p:txBody>
          <a:bodyPr>
            <a:spAutoFit/>
          </a:bodyPr>
          <a:lstStyle>
            <a:lvl1pPr marL="0" indent="0" algn="ctr">
              <a:spcBef>
                <a:spcPts val="0"/>
              </a:spcBef>
              <a:buSzTx/>
              <a:buNone/>
              <a:defRPr i="1"/>
            </a:lvl1pPr>
          </a:lstStyle>
          <a:p>
            <a:pPr/>
            <a:r>
              <a:t>“Type a quote here.”</a:t>
            </a:r>
          </a:p>
        </p:txBody>
      </p:sp>
      <p:sp>
        <p:nvSpPr>
          <p:cNvPr id="113" name="–Johnny Appleseed"/>
          <p:cNvSpPr txBox="1"/>
          <p:nvPr>
            <p:ph type="body" sz="quarter" idx="14"/>
          </p:nvPr>
        </p:nvSpPr>
        <p:spPr>
          <a:xfrm>
            <a:off x="1270000" y="6362700"/>
            <a:ext cx="10464800" cy="4445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pic>
        <p:nvPicPr>
          <p:cNvPr id="116"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17"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
                </a:moveTo>
                <a:lnTo>
                  <a:pt x="1" y="0"/>
                </a:lnTo>
                <a:lnTo>
                  <a:pt x="0" y="21584"/>
                </a:lnTo>
                <a:lnTo>
                  <a:pt x="21599" y="21600"/>
                </a:lnTo>
                <a:lnTo>
                  <a:pt x="21600" y="16"/>
                </a:lnTo>
                <a:close/>
              </a:path>
            </a:pathLst>
          </a:custGeom>
          <a:ln w="12700">
            <a:miter lim="400000"/>
          </a:ln>
        </p:spPr>
      </p:pic>
      <p:pic>
        <p:nvPicPr>
          <p:cNvPr id="118" name="wave-line.png" descr="wave-line.png"/>
          <p:cNvPicPr>
            <a:picLocks noChangeAspect="1"/>
          </p:cNvPicPr>
          <p:nvPr/>
        </p:nvPicPr>
        <p:blipFill>
          <a:blip r:embed="rId3">
            <a:extLst/>
          </a:blip>
          <a:srcRect l="16504" t="0" r="50434" b="0"/>
          <a:stretch>
            <a:fillRect/>
          </a:stretch>
        </p:blipFill>
        <p:spPr>
          <a:xfrm rot="5400000">
            <a:off x="-3378364" y="4686138"/>
            <a:ext cx="8216901" cy="140023"/>
          </a:xfrm>
          <a:prstGeom prst="rect">
            <a:avLst/>
          </a:prstGeom>
          <a:ln w="12700">
            <a:miter lim="400000"/>
          </a:ln>
        </p:spPr>
      </p:pic>
      <p:pic>
        <p:nvPicPr>
          <p:cNvPr id="119"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8"/>
          </a:xfrm>
          <a:prstGeom prst="rect">
            <a:avLst/>
          </a:prstGeom>
          <a:ln w="12700">
            <a:miter lim="400000"/>
          </a:ln>
        </p:spPr>
      </p:pic>
      <p:pic>
        <p:nvPicPr>
          <p:cNvPr id="120" name="dots-line-cropped.png" descr="dots-line-cropped.png"/>
          <p:cNvPicPr>
            <a:picLocks noChangeAspect="1"/>
          </p:cNvPicPr>
          <p:nvPr/>
        </p:nvPicPr>
        <p:blipFill>
          <a:blip r:embed="rId4">
            <a:extLst/>
          </a:blip>
          <a:srcRect l="0" t="5872" r="0" b="5892"/>
          <a:stretch>
            <a:fillRect/>
          </a:stretch>
        </p:blipFill>
        <p:spPr>
          <a:xfrm rot="21599984">
            <a:off x="698498" y="469908"/>
            <a:ext cx="11468107" cy="190501"/>
          </a:xfrm>
          <a:prstGeom prst="rect">
            <a:avLst/>
          </a:prstGeom>
          <a:ln w="12700">
            <a:miter lim="400000"/>
          </a:ln>
        </p:spPr>
      </p:pic>
      <p:pic>
        <p:nvPicPr>
          <p:cNvPr id="121" name="dots-line-cropped.png" descr="dots-line-cropped.png"/>
          <p:cNvPicPr>
            <a:picLocks noChangeAspect="1"/>
          </p:cNvPicPr>
          <p:nvPr/>
        </p:nvPicPr>
        <p:blipFill>
          <a:blip r:embed="rId4">
            <a:extLst/>
          </a:blip>
          <a:srcRect l="53986" t="2927" r="41140" b="0"/>
          <a:stretch>
            <a:fillRect/>
          </a:stretch>
        </p:blipFill>
        <p:spPr>
          <a:xfrm rot="21599984">
            <a:off x="12439650" y="9010646"/>
            <a:ext cx="558801" cy="209581"/>
          </a:xfrm>
          <a:prstGeom prst="rect">
            <a:avLst/>
          </a:prstGeom>
          <a:ln w="12700">
            <a:miter lim="400000"/>
          </a:ln>
        </p:spPr>
      </p:pic>
      <p:pic>
        <p:nvPicPr>
          <p:cNvPr id="122" name="dots-line-cropped.png" descr="dots-line-cropped.png"/>
          <p:cNvPicPr>
            <a:picLocks noChangeAspect="1"/>
          </p:cNvPicPr>
          <p:nvPr/>
        </p:nvPicPr>
        <p:blipFill>
          <a:blip r:embed="rId4">
            <a:extLst/>
          </a:blip>
          <a:srcRect l="37929" t="2926" r="56976" b="0"/>
          <a:stretch>
            <a:fillRect/>
          </a:stretch>
        </p:blipFill>
        <p:spPr>
          <a:xfrm rot="21599984">
            <a:off x="6350" y="9010652"/>
            <a:ext cx="584201" cy="209583"/>
          </a:xfrm>
          <a:prstGeom prst="rect">
            <a:avLst/>
          </a:prstGeom>
          <a:ln w="12700">
            <a:miter lim="400000"/>
          </a:ln>
        </p:spPr>
      </p:pic>
      <p:pic>
        <p:nvPicPr>
          <p:cNvPr id="123" name="lines-vert-line.png" descr="lines-vert-line.png"/>
          <p:cNvPicPr>
            <a:picLocks noChangeAspect="0"/>
          </p:cNvPicPr>
          <p:nvPr/>
        </p:nvPicPr>
        <p:blipFill>
          <a:blip r:embed="rId5">
            <a:extLst/>
          </a:blip>
          <a:stretch>
            <a:fillRect/>
          </a:stretch>
        </p:blipFill>
        <p:spPr>
          <a:xfrm>
            <a:off x="12153900" y="361949"/>
            <a:ext cx="317500" cy="8724901"/>
          </a:xfrm>
          <a:prstGeom prst="rect">
            <a:avLst/>
          </a:prstGeom>
          <a:ln w="12700">
            <a:miter lim="400000"/>
          </a:ln>
        </p:spPr>
      </p:pic>
      <p:sp>
        <p:nvSpPr>
          <p:cNvPr id="124" name="Image"/>
          <p:cNvSpPr/>
          <p:nvPr>
            <p:ph type="pic" idx="13"/>
          </p:nvPr>
        </p:nvSpPr>
        <p:spPr>
          <a:xfrm>
            <a:off x="0" y="0"/>
            <a:ext cx="13004800" cy="9756748"/>
          </a:xfrm>
          <a:prstGeom prst="rect">
            <a:avLst/>
          </a:prstGeom>
        </p:spPr>
        <p:txBody>
          <a:bodyPr lIns="91439" tIns="45719" rIns="91439" bIns="45719" anchor="t">
            <a:noAutofit/>
          </a:bodyPr>
          <a:lstStyle/>
          <a:p>
            <a:pPr/>
          </a:p>
        </p:txBody>
      </p:sp>
      <p:sp>
        <p:nvSpPr>
          <p:cNvPr id="1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127"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28"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
                </a:moveTo>
                <a:lnTo>
                  <a:pt x="1" y="0"/>
                </a:lnTo>
                <a:lnTo>
                  <a:pt x="0" y="21584"/>
                </a:lnTo>
                <a:lnTo>
                  <a:pt x="21599" y="21600"/>
                </a:lnTo>
                <a:lnTo>
                  <a:pt x="21600" y="16"/>
                </a:lnTo>
                <a:close/>
              </a:path>
            </a:pathLst>
          </a:custGeom>
          <a:ln w="12700">
            <a:miter lim="400000"/>
          </a:ln>
        </p:spPr>
      </p:pic>
      <p:pic>
        <p:nvPicPr>
          <p:cNvPr id="129" name="wave-line.png" descr="wave-line.png"/>
          <p:cNvPicPr>
            <a:picLocks noChangeAspect="1"/>
          </p:cNvPicPr>
          <p:nvPr/>
        </p:nvPicPr>
        <p:blipFill>
          <a:blip r:embed="rId3">
            <a:extLst/>
          </a:blip>
          <a:srcRect l="16504" t="0" r="50434" b="0"/>
          <a:stretch>
            <a:fillRect/>
          </a:stretch>
        </p:blipFill>
        <p:spPr>
          <a:xfrm rot="5400000">
            <a:off x="-3378364" y="4686138"/>
            <a:ext cx="8216901" cy="140023"/>
          </a:xfrm>
          <a:prstGeom prst="rect">
            <a:avLst/>
          </a:prstGeom>
          <a:ln w="12700">
            <a:miter lim="400000"/>
          </a:ln>
        </p:spPr>
      </p:pic>
      <p:pic>
        <p:nvPicPr>
          <p:cNvPr id="130"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8"/>
          </a:xfrm>
          <a:prstGeom prst="rect">
            <a:avLst/>
          </a:prstGeom>
          <a:ln w="12700">
            <a:miter lim="400000"/>
          </a:ln>
        </p:spPr>
      </p:pic>
      <p:pic>
        <p:nvPicPr>
          <p:cNvPr id="131" name="dots-line-cropped.png" descr="dots-line-cropped.png"/>
          <p:cNvPicPr>
            <a:picLocks noChangeAspect="1"/>
          </p:cNvPicPr>
          <p:nvPr/>
        </p:nvPicPr>
        <p:blipFill>
          <a:blip r:embed="rId4">
            <a:extLst/>
          </a:blip>
          <a:srcRect l="0" t="5872" r="0" b="5892"/>
          <a:stretch>
            <a:fillRect/>
          </a:stretch>
        </p:blipFill>
        <p:spPr>
          <a:xfrm rot="21599984">
            <a:off x="698498" y="469908"/>
            <a:ext cx="11468107" cy="190501"/>
          </a:xfrm>
          <a:prstGeom prst="rect">
            <a:avLst/>
          </a:prstGeom>
          <a:ln w="12700">
            <a:miter lim="400000"/>
          </a:ln>
        </p:spPr>
      </p:pic>
      <p:pic>
        <p:nvPicPr>
          <p:cNvPr id="132" name="dots-line-cropped.png" descr="dots-line-cropped.png"/>
          <p:cNvPicPr>
            <a:picLocks noChangeAspect="1"/>
          </p:cNvPicPr>
          <p:nvPr/>
        </p:nvPicPr>
        <p:blipFill>
          <a:blip r:embed="rId4">
            <a:extLst/>
          </a:blip>
          <a:srcRect l="53986" t="2927" r="41140" b="0"/>
          <a:stretch>
            <a:fillRect/>
          </a:stretch>
        </p:blipFill>
        <p:spPr>
          <a:xfrm rot="21599984">
            <a:off x="12439650" y="9010646"/>
            <a:ext cx="558801" cy="209581"/>
          </a:xfrm>
          <a:prstGeom prst="rect">
            <a:avLst/>
          </a:prstGeom>
          <a:ln w="12700">
            <a:miter lim="400000"/>
          </a:ln>
        </p:spPr>
      </p:pic>
      <p:pic>
        <p:nvPicPr>
          <p:cNvPr id="133" name="dots-line-cropped.png" descr="dots-line-cropped.png"/>
          <p:cNvPicPr>
            <a:picLocks noChangeAspect="1"/>
          </p:cNvPicPr>
          <p:nvPr/>
        </p:nvPicPr>
        <p:blipFill>
          <a:blip r:embed="rId4">
            <a:extLst/>
          </a:blip>
          <a:srcRect l="37929" t="2926" r="56976" b="0"/>
          <a:stretch>
            <a:fillRect/>
          </a:stretch>
        </p:blipFill>
        <p:spPr>
          <a:xfrm rot="21599984">
            <a:off x="6350" y="9010652"/>
            <a:ext cx="584201" cy="209583"/>
          </a:xfrm>
          <a:prstGeom prst="rect">
            <a:avLst/>
          </a:prstGeom>
          <a:ln w="12700">
            <a:miter lim="400000"/>
          </a:ln>
        </p:spPr>
      </p:pic>
      <p:pic>
        <p:nvPicPr>
          <p:cNvPr id="134" name="lines-vert-line.png" descr="lines-vert-line.png"/>
          <p:cNvPicPr>
            <a:picLocks noChangeAspect="0"/>
          </p:cNvPicPr>
          <p:nvPr/>
        </p:nvPicPr>
        <p:blipFill>
          <a:blip r:embed="rId5">
            <a:extLst/>
          </a:blip>
          <a:stretch>
            <a:fillRect/>
          </a:stretch>
        </p:blipFill>
        <p:spPr>
          <a:xfrm>
            <a:off x="12153900" y="361949"/>
            <a:ext cx="317500" cy="8724901"/>
          </a:xfrm>
          <a:prstGeom prst="rect">
            <a:avLst/>
          </a:prstGeom>
          <a:ln w="12700">
            <a:miter lim="400000"/>
          </a:ln>
        </p:spPr>
      </p:pic>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pic>
        <p:nvPicPr>
          <p:cNvPr id="21"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22"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
                </a:moveTo>
                <a:lnTo>
                  <a:pt x="1" y="0"/>
                </a:lnTo>
                <a:lnTo>
                  <a:pt x="0" y="21584"/>
                </a:lnTo>
                <a:lnTo>
                  <a:pt x="21599" y="21600"/>
                </a:lnTo>
                <a:lnTo>
                  <a:pt x="21600" y="16"/>
                </a:lnTo>
                <a:close/>
              </a:path>
            </a:pathLst>
          </a:custGeom>
          <a:ln w="12700">
            <a:miter lim="400000"/>
          </a:ln>
        </p:spPr>
      </p:pic>
      <p:pic>
        <p:nvPicPr>
          <p:cNvPr id="23" name="wave-line.png" descr="wave-line.png"/>
          <p:cNvPicPr>
            <a:picLocks noChangeAspect="1"/>
          </p:cNvPicPr>
          <p:nvPr/>
        </p:nvPicPr>
        <p:blipFill>
          <a:blip r:embed="rId3">
            <a:extLst/>
          </a:blip>
          <a:srcRect l="16504" t="0" r="50434" b="0"/>
          <a:stretch>
            <a:fillRect/>
          </a:stretch>
        </p:blipFill>
        <p:spPr>
          <a:xfrm rot="5400000">
            <a:off x="-3378364" y="4686138"/>
            <a:ext cx="8216901" cy="140023"/>
          </a:xfrm>
          <a:prstGeom prst="rect">
            <a:avLst/>
          </a:prstGeom>
          <a:ln w="12700">
            <a:miter lim="400000"/>
          </a:ln>
        </p:spPr>
      </p:pic>
      <p:pic>
        <p:nvPicPr>
          <p:cNvPr id="24"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8"/>
          </a:xfrm>
          <a:prstGeom prst="rect">
            <a:avLst/>
          </a:prstGeom>
          <a:ln w="12700">
            <a:miter lim="400000"/>
          </a:ln>
        </p:spPr>
      </p:pic>
      <p:pic>
        <p:nvPicPr>
          <p:cNvPr id="25" name="dots-line-cropped.png" descr="dots-line-cropped.png"/>
          <p:cNvPicPr>
            <a:picLocks noChangeAspect="1"/>
          </p:cNvPicPr>
          <p:nvPr/>
        </p:nvPicPr>
        <p:blipFill>
          <a:blip r:embed="rId4">
            <a:extLst/>
          </a:blip>
          <a:srcRect l="0" t="5872" r="0" b="5892"/>
          <a:stretch>
            <a:fillRect/>
          </a:stretch>
        </p:blipFill>
        <p:spPr>
          <a:xfrm rot="21599984">
            <a:off x="698498" y="469908"/>
            <a:ext cx="11468107" cy="190501"/>
          </a:xfrm>
          <a:prstGeom prst="rect">
            <a:avLst/>
          </a:prstGeom>
          <a:ln w="12700">
            <a:miter lim="400000"/>
          </a:ln>
        </p:spPr>
      </p:pic>
      <p:pic>
        <p:nvPicPr>
          <p:cNvPr id="26" name="dots-line-cropped.png" descr="dots-line-cropped.png"/>
          <p:cNvPicPr>
            <a:picLocks noChangeAspect="1"/>
          </p:cNvPicPr>
          <p:nvPr/>
        </p:nvPicPr>
        <p:blipFill>
          <a:blip r:embed="rId4">
            <a:extLst/>
          </a:blip>
          <a:srcRect l="53986" t="2927" r="41140" b="0"/>
          <a:stretch>
            <a:fillRect/>
          </a:stretch>
        </p:blipFill>
        <p:spPr>
          <a:xfrm rot="21599984">
            <a:off x="12439650" y="9010646"/>
            <a:ext cx="558801" cy="209581"/>
          </a:xfrm>
          <a:prstGeom prst="rect">
            <a:avLst/>
          </a:prstGeom>
          <a:ln w="12700">
            <a:miter lim="400000"/>
          </a:ln>
        </p:spPr>
      </p:pic>
      <p:pic>
        <p:nvPicPr>
          <p:cNvPr id="27" name="dots-line-cropped.png" descr="dots-line-cropped.png"/>
          <p:cNvPicPr>
            <a:picLocks noChangeAspect="1"/>
          </p:cNvPicPr>
          <p:nvPr/>
        </p:nvPicPr>
        <p:blipFill>
          <a:blip r:embed="rId4">
            <a:extLst/>
          </a:blip>
          <a:srcRect l="37929" t="2926" r="56976" b="0"/>
          <a:stretch>
            <a:fillRect/>
          </a:stretch>
        </p:blipFill>
        <p:spPr>
          <a:xfrm rot="21599984">
            <a:off x="6350" y="9010652"/>
            <a:ext cx="584201" cy="209583"/>
          </a:xfrm>
          <a:prstGeom prst="rect">
            <a:avLst/>
          </a:prstGeom>
          <a:ln w="12700">
            <a:miter lim="400000"/>
          </a:ln>
        </p:spPr>
      </p:pic>
      <p:pic>
        <p:nvPicPr>
          <p:cNvPr id="28" name="lines-vert-line.png" descr="lines-vert-line.png"/>
          <p:cNvPicPr>
            <a:picLocks noChangeAspect="0"/>
          </p:cNvPicPr>
          <p:nvPr/>
        </p:nvPicPr>
        <p:blipFill>
          <a:blip r:embed="rId5">
            <a:extLst/>
          </a:blip>
          <a:stretch>
            <a:fillRect/>
          </a:stretch>
        </p:blipFill>
        <p:spPr>
          <a:xfrm>
            <a:off x="12153900" y="361949"/>
            <a:ext cx="317500" cy="8724901"/>
          </a:xfrm>
          <a:prstGeom prst="rect">
            <a:avLst/>
          </a:prstGeom>
          <a:ln w="12700">
            <a:miter lim="400000"/>
          </a:ln>
        </p:spPr>
      </p:pic>
      <p:sp>
        <p:nvSpPr>
          <p:cNvPr id="29" name="Image"/>
          <p:cNvSpPr/>
          <p:nvPr>
            <p:ph type="pic" idx="13"/>
          </p:nvPr>
        </p:nvSpPr>
        <p:spPr>
          <a:xfrm>
            <a:off x="1272293" y="946150"/>
            <a:ext cx="10464801" cy="5067300"/>
          </a:xfrm>
          <a:prstGeom prst="rect">
            <a:avLst/>
          </a:prstGeom>
          <a:ln w="101600">
            <a:solidFill>
              <a:srgbClr val="FFFFFF"/>
            </a:solidFill>
          </a:ln>
          <a:effectLst>
            <a:outerShdw sx="100000" sy="100000" kx="0" ky="0" algn="b" rotWithShape="0" blurRad="38100" dist="50800" dir="5400000">
              <a:srgbClr val="292929">
                <a:alpha val="69750"/>
              </a:srgbClr>
            </a:outerShdw>
          </a:effectLst>
        </p:spPr>
        <p:txBody>
          <a:bodyPr lIns="91439" tIns="45719" rIns="91439" bIns="45719" anchor="t">
            <a:noAutofit/>
          </a:bodyPr>
          <a:lstStyle/>
          <a:p>
            <a:pPr/>
          </a:p>
        </p:txBody>
      </p:sp>
      <p:sp>
        <p:nvSpPr>
          <p:cNvPr id="30" name="Title Text"/>
          <p:cNvSpPr txBox="1"/>
          <p:nvPr>
            <p:ph type="title"/>
          </p:nvPr>
        </p:nvSpPr>
        <p:spPr>
          <a:xfrm>
            <a:off x="1270000" y="6223000"/>
            <a:ext cx="10464800" cy="1485900"/>
          </a:xfrm>
          <a:prstGeom prst="rect">
            <a:avLst/>
          </a:prstGeom>
        </p:spPr>
        <p:txBody>
          <a:bodyPr anchor="b"/>
          <a:lstStyle>
            <a:lvl1pPr>
              <a:defRPr i="1">
                <a:solidFill>
                  <a:srgbClr val="292929">
                    <a:alpha val="93000"/>
                  </a:srgbClr>
                </a:solidFill>
                <a:latin typeface="+mj-lt"/>
                <a:ea typeface="+mj-ea"/>
                <a:cs typeface="+mj-cs"/>
                <a:sym typeface="Georgia"/>
              </a:defRPr>
            </a:lvl1pPr>
          </a:lstStyle>
          <a:p>
            <a:pPr/>
            <a:r>
              <a:t>Title Text</a:t>
            </a:r>
          </a:p>
        </p:txBody>
      </p:sp>
      <p:sp>
        <p:nvSpPr>
          <p:cNvPr id="31" name="Body Level One…"/>
          <p:cNvSpPr txBox="1"/>
          <p:nvPr>
            <p:ph type="body" sz="quarter" idx="1"/>
          </p:nvPr>
        </p:nvSpPr>
        <p:spPr>
          <a:xfrm>
            <a:off x="1270000" y="7696200"/>
            <a:ext cx="10464800" cy="1206500"/>
          </a:xfrm>
          <a:prstGeom prst="rect">
            <a:avLst/>
          </a:prstGeom>
        </p:spPr>
        <p:txBody>
          <a:bodyPr anchor="t"/>
          <a:lstStyle>
            <a:lvl1pPr marL="0" indent="0" algn="ctr">
              <a:spcBef>
                <a:spcPts val="0"/>
              </a:spcBef>
              <a:buSzTx/>
              <a:buNone/>
              <a:defRPr i="1" sz="3800">
                <a:solidFill>
                  <a:schemeClr val="accent5">
                    <a:hueOff val="-188353"/>
                    <a:satOff val="-10165"/>
                    <a:lumOff val="-10285"/>
                  </a:schemeClr>
                </a:solidFill>
              </a:defRPr>
            </a:lvl1pPr>
            <a:lvl2pPr marL="0" indent="0" algn="ctr">
              <a:spcBef>
                <a:spcPts val="0"/>
              </a:spcBef>
              <a:buSzTx/>
              <a:buNone/>
              <a:defRPr i="1" sz="3800">
                <a:solidFill>
                  <a:schemeClr val="accent5">
                    <a:hueOff val="-188353"/>
                    <a:satOff val="-10165"/>
                    <a:lumOff val="-10285"/>
                  </a:schemeClr>
                </a:solidFill>
              </a:defRPr>
            </a:lvl2pPr>
            <a:lvl3pPr marL="0" indent="0" algn="ctr">
              <a:spcBef>
                <a:spcPts val="0"/>
              </a:spcBef>
              <a:buSzTx/>
              <a:buNone/>
              <a:defRPr i="1" sz="3800">
                <a:solidFill>
                  <a:schemeClr val="accent5">
                    <a:hueOff val="-188353"/>
                    <a:satOff val="-10165"/>
                    <a:lumOff val="-10285"/>
                  </a:schemeClr>
                </a:solidFill>
              </a:defRPr>
            </a:lvl3pPr>
            <a:lvl4pPr marL="0" indent="0" algn="ctr">
              <a:spcBef>
                <a:spcPts val="0"/>
              </a:spcBef>
              <a:buSzTx/>
              <a:buNone/>
              <a:defRPr i="1" sz="3800">
                <a:solidFill>
                  <a:schemeClr val="accent5">
                    <a:hueOff val="-188353"/>
                    <a:satOff val="-10165"/>
                    <a:lumOff val="-10285"/>
                  </a:schemeClr>
                </a:solidFill>
              </a:defRPr>
            </a:lvl4pPr>
            <a:lvl5pPr marL="0" indent="0" algn="ctr">
              <a:spcBef>
                <a:spcPts val="0"/>
              </a:spcBef>
              <a:buSzTx/>
              <a:buNone/>
              <a:defRPr i="1" sz="3800">
                <a:solidFill>
                  <a:schemeClr val="accent5">
                    <a:hueOff val="-188353"/>
                    <a:satOff val="-10165"/>
                    <a:lumOff val="-10285"/>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pic>
        <p:nvPicPr>
          <p:cNvPr id="34" name="chalk_line-1.png" descr="chalk_line-1.png"/>
          <p:cNvPicPr>
            <a:picLocks noChangeAspect="1"/>
          </p:cNvPicPr>
          <p:nvPr/>
        </p:nvPicPr>
        <p:blipFill>
          <a:blip r:embed="rId2">
            <a:extLst/>
          </a:blip>
          <a:stretch>
            <a:fillRect/>
          </a:stretch>
        </p:blipFill>
        <p:spPr>
          <a:xfrm>
            <a:off x="177800" y="0"/>
            <a:ext cx="3441700" cy="9794917"/>
          </a:xfrm>
          <a:prstGeom prst="rect">
            <a:avLst/>
          </a:prstGeom>
          <a:ln w="12700">
            <a:miter lim="400000"/>
          </a:ln>
        </p:spPr>
      </p:pic>
      <p:pic>
        <p:nvPicPr>
          <p:cNvPr id="35" name="chalk_line-2.png" descr="chalk_line-2.png"/>
          <p:cNvPicPr>
            <a:picLocks noChangeAspect="1"/>
          </p:cNvPicPr>
          <p:nvPr/>
        </p:nvPicPr>
        <p:blipFill>
          <a:blip r:embed="rId3">
            <a:extLst/>
          </a:blip>
          <a:stretch>
            <a:fillRect/>
          </a:stretch>
        </p:blipFill>
        <p:spPr>
          <a:xfrm>
            <a:off x="5168900" y="1321246"/>
            <a:ext cx="7835900" cy="7934466"/>
          </a:xfrm>
          <a:prstGeom prst="rect">
            <a:avLst/>
          </a:prstGeom>
          <a:ln w="12700">
            <a:miter lim="400000"/>
          </a:ln>
        </p:spPr>
      </p:pic>
      <p:pic>
        <p:nvPicPr>
          <p:cNvPr id="36" name="scrapbook_cover_title_hi.png" descr="scrapbook_cover_title_hi.png"/>
          <p:cNvPicPr>
            <a:picLocks noChangeAspect="0"/>
          </p:cNvPicPr>
          <p:nvPr/>
        </p:nvPicPr>
        <p:blipFill>
          <a:blip r:embed="rId4">
            <a:extLst/>
          </a:blip>
          <a:stretch>
            <a:fillRect/>
          </a:stretch>
        </p:blipFill>
        <p:spPr>
          <a:xfrm>
            <a:off x="640735" y="2781300"/>
            <a:ext cx="11760201" cy="4178300"/>
          </a:xfrm>
          <a:prstGeom prst="rect">
            <a:avLst/>
          </a:prstGeom>
          <a:ln w="12700">
            <a:miter lim="400000"/>
          </a:ln>
        </p:spPr>
      </p:pic>
      <p:sp>
        <p:nvSpPr>
          <p:cNvPr id="37" name="Title Text"/>
          <p:cNvSpPr txBox="1"/>
          <p:nvPr>
            <p:ph type="title"/>
          </p:nvPr>
        </p:nvSpPr>
        <p:spPr>
          <a:xfrm>
            <a:off x="1270000" y="3733800"/>
            <a:ext cx="10464800" cy="2286000"/>
          </a:xfrm>
          <a:prstGeom prst="rect">
            <a:avLst/>
          </a:prstGeom>
        </p:spPr>
        <p:txBody>
          <a:bodyPr/>
          <a:lstStyle>
            <a:lvl1pPr>
              <a:defRPr i="1">
                <a:solidFill>
                  <a:srgbClr val="292929">
                    <a:alpha val="93000"/>
                  </a:srgbClr>
                </a:solidFill>
                <a:latin typeface="+mj-lt"/>
                <a:ea typeface="+mj-ea"/>
                <a:cs typeface="+mj-cs"/>
                <a:sym typeface="Georgia"/>
              </a:defRPr>
            </a:lvl1pPr>
          </a:lstStyle>
          <a:p>
            <a:pPr/>
            <a:r>
              <a:t>Title Text</a:t>
            </a:r>
          </a:p>
        </p:txBody>
      </p:sp>
      <p:sp>
        <p:nvSpPr>
          <p:cNvPr id="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pic>
        <p:nvPicPr>
          <p:cNvPr id="40"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41"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
                </a:moveTo>
                <a:lnTo>
                  <a:pt x="1" y="0"/>
                </a:lnTo>
                <a:lnTo>
                  <a:pt x="0" y="21584"/>
                </a:lnTo>
                <a:lnTo>
                  <a:pt x="21599" y="21600"/>
                </a:lnTo>
                <a:lnTo>
                  <a:pt x="21600" y="16"/>
                </a:lnTo>
                <a:close/>
              </a:path>
            </a:pathLst>
          </a:custGeom>
          <a:ln w="12700">
            <a:miter lim="400000"/>
          </a:ln>
        </p:spPr>
      </p:pic>
      <p:pic>
        <p:nvPicPr>
          <p:cNvPr id="42" name="wave-line.png" descr="wave-line.png"/>
          <p:cNvPicPr>
            <a:picLocks noChangeAspect="1"/>
          </p:cNvPicPr>
          <p:nvPr/>
        </p:nvPicPr>
        <p:blipFill>
          <a:blip r:embed="rId3">
            <a:extLst/>
          </a:blip>
          <a:srcRect l="16504" t="0" r="50434" b="0"/>
          <a:stretch>
            <a:fillRect/>
          </a:stretch>
        </p:blipFill>
        <p:spPr>
          <a:xfrm rot="5400000">
            <a:off x="-3378364" y="4686138"/>
            <a:ext cx="8216901" cy="140023"/>
          </a:xfrm>
          <a:prstGeom prst="rect">
            <a:avLst/>
          </a:prstGeom>
          <a:ln w="12700">
            <a:miter lim="400000"/>
          </a:ln>
        </p:spPr>
      </p:pic>
      <p:pic>
        <p:nvPicPr>
          <p:cNvPr id="43"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8"/>
          </a:xfrm>
          <a:prstGeom prst="rect">
            <a:avLst/>
          </a:prstGeom>
          <a:ln w="12700">
            <a:miter lim="400000"/>
          </a:ln>
        </p:spPr>
      </p:pic>
      <p:pic>
        <p:nvPicPr>
          <p:cNvPr id="44" name="dots-line-cropped.png" descr="dots-line-cropped.png"/>
          <p:cNvPicPr>
            <a:picLocks noChangeAspect="1"/>
          </p:cNvPicPr>
          <p:nvPr/>
        </p:nvPicPr>
        <p:blipFill>
          <a:blip r:embed="rId4">
            <a:extLst/>
          </a:blip>
          <a:srcRect l="0" t="5872" r="0" b="5892"/>
          <a:stretch>
            <a:fillRect/>
          </a:stretch>
        </p:blipFill>
        <p:spPr>
          <a:xfrm rot="21599984">
            <a:off x="698498" y="469908"/>
            <a:ext cx="11468107" cy="190501"/>
          </a:xfrm>
          <a:prstGeom prst="rect">
            <a:avLst/>
          </a:prstGeom>
          <a:ln w="12700">
            <a:miter lim="400000"/>
          </a:ln>
        </p:spPr>
      </p:pic>
      <p:pic>
        <p:nvPicPr>
          <p:cNvPr id="45" name="dots-line-cropped.png" descr="dots-line-cropped.png"/>
          <p:cNvPicPr>
            <a:picLocks noChangeAspect="1"/>
          </p:cNvPicPr>
          <p:nvPr/>
        </p:nvPicPr>
        <p:blipFill>
          <a:blip r:embed="rId4">
            <a:extLst/>
          </a:blip>
          <a:srcRect l="53986" t="2927" r="41140" b="0"/>
          <a:stretch>
            <a:fillRect/>
          </a:stretch>
        </p:blipFill>
        <p:spPr>
          <a:xfrm rot="21599984">
            <a:off x="12439650" y="9010646"/>
            <a:ext cx="558801" cy="209581"/>
          </a:xfrm>
          <a:prstGeom prst="rect">
            <a:avLst/>
          </a:prstGeom>
          <a:ln w="12700">
            <a:miter lim="400000"/>
          </a:ln>
        </p:spPr>
      </p:pic>
      <p:pic>
        <p:nvPicPr>
          <p:cNvPr id="46" name="dots-line-cropped.png" descr="dots-line-cropped.png"/>
          <p:cNvPicPr>
            <a:picLocks noChangeAspect="1"/>
          </p:cNvPicPr>
          <p:nvPr/>
        </p:nvPicPr>
        <p:blipFill>
          <a:blip r:embed="rId4">
            <a:extLst/>
          </a:blip>
          <a:srcRect l="37929" t="2926" r="56976" b="0"/>
          <a:stretch>
            <a:fillRect/>
          </a:stretch>
        </p:blipFill>
        <p:spPr>
          <a:xfrm rot="21599984">
            <a:off x="6350" y="9010652"/>
            <a:ext cx="584201" cy="209583"/>
          </a:xfrm>
          <a:prstGeom prst="rect">
            <a:avLst/>
          </a:prstGeom>
          <a:ln w="12700">
            <a:miter lim="400000"/>
          </a:ln>
        </p:spPr>
      </p:pic>
      <p:pic>
        <p:nvPicPr>
          <p:cNvPr id="47" name="lines-vert-line.png" descr="lines-vert-line.png"/>
          <p:cNvPicPr>
            <a:picLocks noChangeAspect="0"/>
          </p:cNvPicPr>
          <p:nvPr/>
        </p:nvPicPr>
        <p:blipFill>
          <a:blip r:embed="rId5">
            <a:extLst/>
          </a:blip>
          <a:stretch>
            <a:fillRect/>
          </a:stretch>
        </p:blipFill>
        <p:spPr>
          <a:xfrm>
            <a:off x="12153900" y="361949"/>
            <a:ext cx="317500" cy="8724901"/>
          </a:xfrm>
          <a:prstGeom prst="rect">
            <a:avLst/>
          </a:prstGeom>
          <a:ln w="12700">
            <a:miter lim="400000"/>
          </a:ln>
        </p:spPr>
      </p:pic>
      <p:sp>
        <p:nvSpPr>
          <p:cNvPr id="48" name="Image"/>
          <p:cNvSpPr/>
          <p:nvPr>
            <p:ph type="pic" sz="half" idx="13"/>
          </p:nvPr>
        </p:nvSpPr>
        <p:spPr>
          <a:xfrm>
            <a:off x="6565900" y="1358900"/>
            <a:ext cx="5185076" cy="6908800"/>
          </a:xfrm>
          <a:prstGeom prst="rect">
            <a:avLst/>
          </a:prstGeom>
          <a:ln w="101600">
            <a:solidFill>
              <a:srgbClr val="FFFFFF"/>
            </a:solidFill>
          </a:ln>
          <a:effectLst>
            <a:outerShdw sx="100000" sy="100000" kx="0" ky="0" algn="b" rotWithShape="0" blurRad="38100" dist="50800" dir="5400000">
              <a:srgbClr val="292929">
                <a:alpha val="69750"/>
              </a:srgbClr>
            </a:outerShdw>
          </a:effectLst>
        </p:spPr>
        <p:txBody>
          <a:bodyPr lIns="91439" tIns="45719" rIns="91439" bIns="45719" anchor="t">
            <a:noAutofit/>
          </a:bodyPr>
          <a:lstStyle/>
          <a:p>
            <a:pPr/>
          </a:p>
        </p:txBody>
      </p:sp>
      <p:sp>
        <p:nvSpPr>
          <p:cNvPr id="49" name="Title Text"/>
          <p:cNvSpPr txBox="1"/>
          <p:nvPr>
            <p:ph type="title"/>
          </p:nvPr>
        </p:nvSpPr>
        <p:spPr>
          <a:xfrm>
            <a:off x="1079500" y="1358900"/>
            <a:ext cx="5054600" cy="3759200"/>
          </a:xfrm>
          <a:prstGeom prst="rect">
            <a:avLst/>
          </a:prstGeom>
        </p:spPr>
        <p:txBody>
          <a:bodyPr anchor="b"/>
          <a:lstStyle>
            <a:lvl1pPr>
              <a:defRPr i="1">
                <a:solidFill>
                  <a:srgbClr val="292929">
                    <a:alpha val="93000"/>
                  </a:srgbClr>
                </a:solidFill>
                <a:latin typeface="+mj-lt"/>
                <a:ea typeface="+mj-ea"/>
                <a:cs typeface="+mj-cs"/>
                <a:sym typeface="Georgia"/>
              </a:defRPr>
            </a:lvl1pPr>
          </a:lstStyle>
          <a:p>
            <a:pPr/>
            <a:r>
              <a:t>Title Text</a:t>
            </a:r>
          </a:p>
        </p:txBody>
      </p:sp>
      <p:sp>
        <p:nvSpPr>
          <p:cNvPr id="50" name="Body Level One…"/>
          <p:cNvSpPr txBox="1"/>
          <p:nvPr>
            <p:ph type="body" sz="quarter" idx="1"/>
          </p:nvPr>
        </p:nvSpPr>
        <p:spPr>
          <a:xfrm>
            <a:off x="1079500" y="5207000"/>
            <a:ext cx="5054600" cy="3149600"/>
          </a:xfrm>
          <a:prstGeom prst="rect">
            <a:avLst/>
          </a:prstGeom>
        </p:spPr>
        <p:txBody>
          <a:bodyPr anchor="t"/>
          <a:lstStyle>
            <a:lvl1pPr marL="0" indent="0" algn="ctr">
              <a:spcBef>
                <a:spcPts val="0"/>
              </a:spcBef>
              <a:buSzTx/>
              <a:buNone/>
              <a:defRPr i="1" sz="3800">
                <a:solidFill>
                  <a:schemeClr val="accent5">
                    <a:hueOff val="-188353"/>
                    <a:satOff val="-10165"/>
                    <a:lumOff val="-10285"/>
                  </a:schemeClr>
                </a:solidFill>
              </a:defRPr>
            </a:lvl1pPr>
            <a:lvl2pPr marL="0" indent="0" algn="ctr">
              <a:spcBef>
                <a:spcPts val="0"/>
              </a:spcBef>
              <a:buSzTx/>
              <a:buNone/>
              <a:defRPr i="1" sz="3800">
                <a:solidFill>
                  <a:schemeClr val="accent5">
                    <a:hueOff val="-188353"/>
                    <a:satOff val="-10165"/>
                    <a:lumOff val="-10285"/>
                  </a:schemeClr>
                </a:solidFill>
              </a:defRPr>
            </a:lvl2pPr>
            <a:lvl3pPr marL="0" indent="0" algn="ctr">
              <a:spcBef>
                <a:spcPts val="0"/>
              </a:spcBef>
              <a:buSzTx/>
              <a:buNone/>
              <a:defRPr i="1" sz="3800">
                <a:solidFill>
                  <a:schemeClr val="accent5">
                    <a:hueOff val="-188353"/>
                    <a:satOff val="-10165"/>
                    <a:lumOff val="-10285"/>
                  </a:schemeClr>
                </a:solidFill>
              </a:defRPr>
            </a:lvl3pPr>
            <a:lvl4pPr marL="0" indent="0" algn="ctr">
              <a:spcBef>
                <a:spcPts val="0"/>
              </a:spcBef>
              <a:buSzTx/>
              <a:buNone/>
              <a:defRPr i="1" sz="3800">
                <a:solidFill>
                  <a:schemeClr val="accent5">
                    <a:hueOff val="-188353"/>
                    <a:satOff val="-10165"/>
                    <a:lumOff val="-10285"/>
                  </a:schemeClr>
                </a:solidFill>
              </a:defRPr>
            </a:lvl4pPr>
            <a:lvl5pPr marL="0" indent="0" algn="ctr">
              <a:spcBef>
                <a:spcPts val="0"/>
              </a:spcBef>
              <a:buSzTx/>
              <a:buNone/>
              <a:defRPr i="1" sz="3800">
                <a:solidFill>
                  <a:schemeClr val="accent5">
                    <a:hueOff val="-188353"/>
                    <a:satOff val="-10165"/>
                    <a:lumOff val="-10285"/>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Top">
    <p:spTree>
      <p:nvGrpSpPr>
        <p:cNvPr id="1" name=""/>
        <p:cNvGrpSpPr/>
        <p:nvPr/>
      </p:nvGrpSpPr>
      <p:grpSpPr>
        <a:xfrm>
          <a:off x="0" y="0"/>
          <a:ext cx="0" cy="0"/>
          <a:chOff x="0" y="0"/>
          <a:chExt cx="0" cy="0"/>
        </a:xfrm>
      </p:grpSpPr>
      <p:pic>
        <p:nvPicPr>
          <p:cNvPr id="53" name="dash-line.png" descr="dash-line.png"/>
          <p:cNvPicPr>
            <a:picLocks noChangeAspect="1"/>
          </p:cNvPicPr>
          <p:nvPr/>
        </p:nvPicPr>
        <p:blipFill>
          <a:blip r:embed="rId2">
            <a:extLst/>
          </a:blip>
          <a:srcRect l="0" t="21428" r="64508" b="16071"/>
          <a:stretch>
            <a:fillRect/>
          </a:stretch>
        </p:blipFill>
        <p:spPr>
          <a:xfrm>
            <a:off x="444500" y="1854200"/>
            <a:ext cx="12115800" cy="444500"/>
          </a:xfrm>
          <a:prstGeom prst="rect">
            <a:avLst/>
          </a:prstGeom>
          <a:ln w="12700">
            <a:miter lim="400000"/>
          </a:ln>
        </p:spPr>
      </p:pic>
      <p:pic>
        <p:nvPicPr>
          <p:cNvPr id="54" name="dash-line.png" descr="dash-line.png"/>
          <p:cNvPicPr>
            <a:picLocks noChangeAspect="1"/>
          </p:cNvPicPr>
          <p:nvPr/>
        </p:nvPicPr>
        <p:blipFill>
          <a:blip r:embed="rId2">
            <a:extLst/>
          </a:blip>
          <a:srcRect l="0" t="19642" r="61904" b="17857"/>
          <a:stretch>
            <a:fillRect/>
          </a:stretch>
        </p:blipFill>
        <p:spPr>
          <a:xfrm>
            <a:off x="0" y="8940800"/>
            <a:ext cx="13004800" cy="444500"/>
          </a:xfrm>
          <a:prstGeom prst="rect">
            <a:avLst/>
          </a:prstGeom>
          <a:ln w="12700">
            <a:miter lim="400000"/>
          </a:ln>
        </p:spPr>
      </p:pic>
      <p:pic>
        <p:nvPicPr>
          <p:cNvPr id="55" name="dash-line.png" descr="dash-line.png"/>
          <p:cNvPicPr>
            <a:picLocks noChangeAspect="0"/>
          </p:cNvPicPr>
          <p:nvPr/>
        </p:nvPicPr>
        <p:blipFill>
          <a:blip r:embed="rId2">
            <a:extLst/>
          </a:blip>
          <a:srcRect l="0" t="19642" r="71428" b="17857"/>
          <a:stretch>
            <a:fillRect/>
          </a:stretch>
        </p:blipFill>
        <p:spPr>
          <a:xfrm rot="5400000">
            <a:off x="-4260850" y="4654550"/>
            <a:ext cx="9753601" cy="444500"/>
          </a:xfrm>
          <a:prstGeom prst="rect">
            <a:avLst/>
          </a:prstGeom>
          <a:ln w="12700">
            <a:miter lim="400000"/>
          </a:ln>
        </p:spPr>
      </p:pic>
      <p:pic>
        <p:nvPicPr>
          <p:cNvPr id="56" name="dash-line.png" descr="dash-line.png"/>
          <p:cNvPicPr>
            <a:picLocks noChangeAspect="1"/>
          </p:cNvPicPr>
          <p:nvPr/>
        </p:nvPicPr>
        <p:blipFill>
          <a:blip r:embed="rId2">
            <a:extLst/>
          </a:blip>
          <a:srcRect l="0" t="16071" r="78794" b="21428"/>
          <a:stretch>
            <a:fillRect/>
          </a:stretch>
        </p:blipFill>
        <p:spPr>
          <a:xfrm rot="5400000">
            <a:off x="8769350" y="5238750"/>
            <a:ext cx="7239001" cy="444500"/>
          </a:xfrm>
          <a:prstGeom prst="rect">
            <a:avLst/>
          </a:prstGeom>
          <a:ln w="12700">
            <a:miter lim="400000"/>
          </a:ln>
        </p:spPr>
      </p:pic>
      <p:pic>
        <p:nvPicPr>
          <p:cNvPr id="57" name="tri-line.png" descr="tri-line.png"/>
          <p:cNvPicPr>
            <a:picLocks noChangeAspect="1"/>
          </p:cNvPicPr>
          <p:nvPr/>
        </p:nvPicPr>
        <p:blipFill>
          <a:blip r:embed="rId3">
            <a:extLst/>
          </a:blip>
          <a:srcRect l="70681" t="18886" r="0" b="0"/>
          <a:stretch>
            <a:fillRect/>
          </a:stretch>
        </p:blipFill>
        <p:spPr>
          <a:xfrm rot="16199995">
            <a:off x="-2691091" y="5364436"/>
            <a:ext cx="7048502" cy="4090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
                </a:lnTo>
                <a:lnTo>
                  <a:pt x="0" y="0"/>
                </a:lnTo>
                <a:lnTo>
                  <a:pt x="0" y="21599"/>
                </a:lnTo>
                <a:lnTo>
                  <a:pt x="21600" y="21600"/>
                </a:lnTo>
                <a:close/>
              </a:path>
            </a:pathLst>
          </a:custGeom>
          <a:ln w="12700">
            <a:miter lim="400000"/>
          </a:ln>
        </p:spPr>
      </p:pic>
      <p:pic>
        <p:nvPicPr>
          <p:cNvPr id="58" name="tri-line.png" descr="tri-line.png"/>
          <p:cNvPicPr>
            <a:picLocks noChangeAspect="1"/>
          </p:cNvPicPr>
          <p:nvPr/>
        </p:nvPicPr>
        <p:blipFill>
          <a:blip r:embed="rId3">
            <a:extLst/>
          </a:blip>
          <a:srcRect l="9861" t="22490" r="62206" b="0"/>
          <a:stretch>
            <a:fillRect/>
          </a:stretch>
        </p:blipFill>
        <p:spPr>
          <a:xfrm rot="5399996">
            <a:off x="8842379" y="5419726"/>
            <a:ext cx="6654802" cy="3873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0"/>
                </a:lnTo>
                <a:lnTo>
                  <a:pt x="0" y="0"/>
                </a:lnTo>
                <a:lnTo>
                  <a:pt x="0" y="21600"/>
                </a:lnTo>
                <a:lnTo>
                  <a:pt x="21600" y="21600"/>
                </a:lnTo>
                <a:close/>
              </a:path>
            </a:pathLst>
          </a:custGeom>
          <a:ln w="12700">
            <a:miter lim="400000"/>
          </a:ln>
        </p:spPr>
      </p:pic>
      <p:pic>
        <p:nvPicPr>
          <p:cNvPr id="59" name="tri-line.png" descr="tri-line.png"/>
          <p:cNvPicPr>
            <a:picLocks noChangeAspect="1"/>
          </p:cNvPicPr>
          <p:nvPr/>
        </p:nvPicPr>
        <p:blipFill>
          <a:blip r:embed="rId3">
            <a:extLst/>
          </a:blip>
          <a:srcRect l="0" t="18678" r="51892" b="0"/>
          <a:stretch>
            <a:fillRect/>
          </a:stretch>
        </p:blipFill>
        <p:spPr>
          <a:xfrm rot="10799995">
            <a:off x="882649" y="8775709"/>
            <a:ext cx="11461751" cy="406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
                </a:lnTo>
                <a:lnTo>
                  <a:pt x="0" y="0"/>
                </a:lnTo>
                <a:lnTo>
                  <a:pt x="0" y="21599"/>
                </a:lnTo>
                <a:lnTo>
                  <a:pt x="21600" y="21600"/>
                </a:lnTo>
                <a:close/>
              </a:path>
            </a:pathLst>
          </a:custGeom>
          <a:ln w="12700">
            <a:miter lim="400000"/>
          </a:ln>
        </p:spPr>
      </p:pic>
      <p:pic>
        <p:nvPicPr>
          <p:cNvPr id="60" name="tri-line.png" descr="tri-line.png"/>
          <p:cNvPicPr>
            <a:picLocks noChangeAspect="1"/>
          </p:cNvPicPr>
          <p:nvPr/>
        </p:nvPicPr>
        <p:blipFill>
          <a:blip r:embed="rId3">
            <a:extLst/>
          </a:blip>
          <a:srcRect l="0" t="17783" r="51945" b="18"/>
          <a:stretch>
            <a:fillRect/>
          </a:stretch>
        </p:blipFill>
        <p:spPr>
          <a:xfrm rot="21599996">
            <a:off x="838200" y="2057392"/>
            <a:ext cx="11449051" cy="41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
                </a:lnTo>
                <a:lnTo>
                  <a:pt x="0" y="0"/>
                </a:lnTo>
                <a:lnTo>
                  <a:pt x="0" y="21599"/>
                </a:lnTo>
                <a:lnTo>
                  <a:pt x="21600" y="21600"/>
                </a:lnTo>
                <a:close/>
              </a:path>
            </a:pathLst>
          </a:custGeom>
          <a:ln w="12700">
            <a:miter lim="400000"/>
          </a:ln>
        </p:spPr>
      </p:pic>
      <p:pic>
        <p:nvPicPr>
          <p:cNvPr id="61" name="scrapbook_title_hi.png" descr="scrapbook_title_hi.png"/>
          <p:cNvPicPr>
            <a:picLocks noChangeAspect="0"/>
          </p:cNvPicPr>
          <p:nvPr/>
        </p:nvPicPr>
        <p:blipFill>
          <a:blip r:embed="rId4">
            <a:extLst/>
          </a:blip>
          <a:stretch>
            <a:fillRect/>
          </a:stretch>
        </p:blipFill>
        <p:spPr>
          <a:xfrm>
            <a:off x="1092200" y="304800"/>
            <a:ext cx="10845800" cy="2260600"/>
          </a:xfrm>
          <a:prstGeom prst="rect">
            <a:avLst/>
          </a:prstGeom>
          <a:ln w="12700">
            <a:miter lim="400000"/>
          </a:ln>
        </p:spPr>
      </p:pic>
      <p:sp>
        <p:nvSpPr>
          <p:cNvPr id="62" name="Title Text"/>
          <p:cNvSpPr txBox="1"/>
          <p:nvPr>
            <p:ph type="title"/>
          </p:nvPr>
        </p:nvSpPr>
        <p:spPr>
          <a:prstGeom prst="rect">
            <a:avLst/>
          </a:prstGeom>
        </p:spPr>
        <p:txBody>
          <a:bodyPr/>
          <a:lstStyle>
            <a:lvl1pPr>
              <a:defRPr sz="6200"/>
            </a:lvl1p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pic>
        <p:nvPicPr>
          <p:cNvPr id="65" name="dash-line.png" descr="dash-line.png"/>
          <p:cNvPicPr>
            <a:picLocks noChangeAspect="1"/>
          </p:cNvPicPr>
          <p:nvPr/>
        </p:nvPicPr>
        <p:blipFill>
          <a:blip r:embed="rId2">
            <a:extLst/>
          </a:blip>
          <a:srcRect l="0" t="21428" r="64508" b="16071"/>
          <a:stretch>
            <a:fillRect/>
          </a:stretch>
        </p:blipFill>
        <p:spPr>
          <a:xfrm>
            <a:off x="444500" y="1854200"/>
            <a:ext cx="12115800" cy="444500"/>
          </a:xfrm>
          <a:prstGeom prst="rect">
            <a:avLst/>
          </a:prstGeom>
          <a:ln w="12700">
            <a:miter lim="400000"/>
          </a:ln>
        </p:spPr>
      </p:pic>
      <p:pic>
        <p:nvPicPr>
          <p:cNvPr id="66" name="dash-line.png" descr="dash-line.png"/>
          <p:cNvPicPr>
            <a:picLocks noChangeAspect="1"/>
          </p:cNvPicPr>
          <p:nvPr/>
        </p:nvPicPr>
        <p:blipFill>
          <a:blip r:embed="rId2">
            <a:extLst/>
          </a:blip>
          <a:srcRect l="0" t="19642" r="61904" b="17857"/>
          <a:stretch>
            <a:fillRect/>
          </a:stretch>
        </p:blipFill>
        <p:spPr>
          <a:xfrm>
            <a:off x="0" y="8940800"/>
            <a:ext cx="13004800" cy="444500"/>
          </a:xfrm>
          <a:prstGeom prst="rect">
            <a:avLst/>
          </a:prstGeom>
          <a:ln w="12700">
            <a:miter lim="400000"/>
          </a:ln>
        </p:spPr>
      </p:pic>
      <p:pic>
        <p:nvPicPr>
          <p:cNvPr id="67" name="dash-line.png" descr="dash-line.png"/>
          <p:cNvPicPr>
            <a:picLocks noChangeAspect="0"/>
          </p:cNvPicPr>
          <p:nvPr/>
        </p:nvPicPr>
        <p:blipFill>
          <a:blip r:embed="rId2">
            <a:extLst/>
          </a:blip>
          <a:srcRect l="0" t="19642" r="71428" b="17857"/>
          <a:stretch>
            <a:fillRect/>
          </a:stretch>
        </p:blipFill>
        <p:spPr>
          <a:xfrm rot="5400000">
            <a:off x="-4260850" y="4654550"/>
            <a:ext cx="9753601" cy="444500"/>
          </a:xfrm>
          <a:prstGeom prst="rect">
            <a:avLst/>
          </a:prstGeom>
          <a:ln w="12700">
            <a:miter lim="400000"/>
          </a:ln>
        </p:spPr>
      </p:pic>
      <p:pic>
        <p:nvPicPr>
          <p:cNvPr id="68" name="dash-line.png" descr="dash-line.png"/>
          <p:cNvPicPr>
            <a:picLocks noChangeAspect="1"/>
          </p:cNvPicPr>
          <p:nvPr/>
        </p:nvPicPr>
        <p:blipFill>
          <a:blip r:embed="rId2">
            <a:extLst/>
          </a:blip>
          <a:srcRect l="0" t="16071" r="78794" b="21428"/>
          <a:stretch>
            <a:fillRect/>
          </a:stretch>
        </p:blipFill>
        <p:spPr>
          <a:xfrm rot="5400000">
            <a:off x="8769350" y="5238750"/>
            <a:ext cx="7239001" cy="444500"/>
          </a:xfrm>
          <a:prstGeom prst="rect">
            <a:avLst/>
          </a:prstGeom>
          <a:ln w="12700">
            <a:miter lim="400000"/>
          </a:ln>
        </p:spPr>
      </p:pic>
      <p:pic>
        <p:nvPicPr>
          <p:cNvPr id="69" name="tri-line.png" descr="tri-line.png"/>
          <p:cNvPicPr>
            <a:picLocks noChangeAspect="1"/>
          </p:cNvPicPr>
          <p:nvPr/>
        </p:nvPicPr>
        <p:blipFill>
          <a:blip r:embed="rId3">
            <a:extLst/>
          </a:blip>
          <a:srcRect l="70681" t="18886" r="0" b="0"/>
          <a:stretch>
            <a:fillRect/>
          </a:stretch>
        </p:blipFill>
        <p:spPr>
          <a:xfrm rot="16199995">
            <a:off x="-2691091" y="5364436"/>
            <a:ext cx="7048502" cy="4090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
                </a:lnTo>
                <a:lnTo>
                  <a:pt x="0" y="0"/>
                </a:lnTo>
                <a:lnTo>
                  <a:pt x="0" y="21599"/>
                </a:lnTo>
                <a:lnTo>
                  <a:pt x="21600" y="21600"/>
                </a:lnTo>
                <a:close/>
              </a:path>
            </a:pathLst>
          </a:custGeom>
          <a:ln w="12700">
            <a:miter lim="400000"/>
          </a:ln>
        </p:spPr>
      </p:pic>
      <p:pic>
        <p:nvPicPr>
          <p:cNvPr id="70" name="tri-line.png" descr="tri-line.png"/>
          <p:cNvPicPr>
            <a:picLocks noChangeAspect="1"/>
          </p:cNvPicPr>
          <p:nvPr/>
        </p:nvPicPr>
        <p:blipFill>
          <a:blip r:embed="rId3">
            <a:extLst/>
          </a:blip>
          <a:srcRect l="9861" t="22490" r="62206" b="0"/>
          <a:stretch>
            <a:fillRect/>
          </a:stretch>
        </p:blipFill>
        <p:spPr>
          <a:xfrm rot="5399996">
            <a:off x="8842379" y="5419726"/>
            <a:ext cx="6654802" cy="3873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0"/>
                </a:lnTo>
                <a:lnTo>
                  <a:pt x="0" y="0"/>
                </a:lnTo>
                <a:lnTo>
                  <a:pt x="0" y="21600"/>
                </a:lnTo>
                <a:lnTo>
                  <a:pt x="21600" y="21600"/>
                </a:lnTo>
                <a:close/>
              </a:path>
            </a:pathLst>
          </a:custGeom>
          <a:ln w="12700">
            <a:miter lim="400000"/>
          </a:ln>
        </p:spPr>
      </p:pic>
      <p:pic>
        <p:nvPicPr>
          <p:cNvPr id="71" name="tri-line.png" descr="tri-line.png"/>
          <p:cNvPicPr>
            <a:picLocks noChangeAspect="1"/>
          </p:cNvPicPr>
          <p:nvPr/>
        </p:nvPicPr>
        <p:blipFill>
          <a:blip r:embed="rId3">
            <a:extLst/>
          </a:blip>
          <a:srcRect l="0" t="18678" r="51892" b="0"/>
          <a:stretch>
            <a:fillRect/>
          </a:stretch>
        </p:blipFill>
        <p:spPr>
          <a:xfrm rot="10799995">
            <a:off x="882649" y="8775709"/>
            <a:ext cx="11461751" cy="406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
                </a:lnTo>
                <a:lnTo>
                  <a:pt x="0" y="0"/>
                </a:lnTo>
                <a:lnTo>
                  <a:pt x="0" y="21599"/>
                </a:lnTo>
                <a:lnTo>
                  <a:pt x="21600" y="21600"/>
                </a:lnTo>
                <a:close/>
              </a:path>
            </a:pathLst>
          </a:custGeom>
          <a:ln w="12700">
            <a:miter lim="400000"/>
          </a:ln>
        </p:spPr>
      </p:pic>
      <p:pic>
        <p:nvPicPr>
          <p:cNvPr id="72" name="tri-line.png" descr="tri-line.png"/>
          <p:cNvPicPr>
            <a:picLocks noChangeAspect="1"/>
          </p:cNvPicPr>
          <p:nvPr/>
        </p:nvPicPr>
        <p:blipFill>
          <a:blip r:embed="rId3">
            <a:extLst/>
          </a:blip>
          <a:srcRect l="0" t="17783" r="51945" b="18"/>
          <a:stretch>
            <a:fillRect/>
          </a:stretch>
        </p:blipFill>
        <p:spPr>
          <a:xfrm rot="21599996">
            <a:off x="838200" y="2057392"/>
            <a:ext cx="11449051" cy="41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
                </a:lnTo>
                <a:lnTo>
                  <a:pt x="0" y="0"/>
                </a:lnTo>
                <a:lnTo>
                  <a:pt x="0" y="21599"/>
                </a:lnTo>
                <a:lnTo>
                  <a:pt x="21600" y="21600"/>
                </a:lnTo>
                <a:close/>
              </a:path>
            </a:pathLst>
          </a:custGeom>
          <a:ln w="12700">
            <a:miter lim="400000"/>
          </a:ln>
        </p:spPr>
      </p:pic>
      <p:pic>
        <p:nvPicPr>
          <p:cNvPr id="73" name="scrapbook_title_hi.png" descr="scrapbook_title_hi.png"/>
          <p:cNvPicPr>
            <a:picLocks noChangeAspect="0"/>
          </p:cNvPicPr>
          <p:nvPr/>
        </p:nvPicPr>
        <p:blipFill>
          <a:blip r:embed="rId4">
            <a:extLst/>
          </a:blip>
          <a:stretch>
            <a:fillRect/>
          </a:stretch>
        </p:blipFill>
        <p:spPr>
          <a:xfrm>
            <a:off x="1092200" y="304800"/>
            <a:ext cx="10845800" cy="2260600"/>
          </a:xfrm>
          <a:prstGeom prst="rect">
            <a:avLst/>
          </a:prstGeom>
          <a:ln w="12700">
            <a:miter lim="400000"/>
          </a:ln>
        </p:spPr>
      </p:pic>
      <p:sp>
        <p:nvSpPr>
          <p:cNvPr id="74" name="Title Text"/>
          <p:cNvSpPr txBox="1"/>
          <p:nvPr>
            <p:ph type="title"/>
          </p:nvPr>
        </p:nvSpPr>
        <p:spPr>
          <a:prstGeom prst="rect">
            <a:avLst/>
          </a:prstGeom>
        </p:spPr>
        <p:txBody>
          <a:bodyPr/>
          <a:lstStyle>
            <a:lvl1pPr>
              <a:defRPr sz="6200"/>
            </a:lvl1pPr>
          </a:lstStyle>
          <a:p>
            <a:pPr/>
            <a:r>
              <a:t>Title Text</a:t>
            </a:r>
          </a:p>
        </p:txBody>
      </p:sp>
      <p:sp>
        <p:nvSpPr>
          <p:cNvPr id="75" name="Body Level One…"/>
          <p:cNvSpPr txBox="1"/>
          <p:nvPr>
            <p:ph type="body" idx="1"/>
          </p:nvPr>
        </p:nvSpPr>
        <p:spPr>
          <a:xfrm>
            <a:off x="1270000" y="2971800"/>
            <a:ext cx="10464800" cy="571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vl5pPr>
              <a:buBlip>
                <a:blip r:embed="rId5"/>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pic>
        <p:nvPicPr>
          <p:cNvPr id="78" name="plus-line.png" descr="plus-line.png"/>
          <p:cNvPicPr>
            <a:picLocks noChangeAspect="1"/>
          </p:cNvPicPr>
          <p:nvPr/>
        </p:nvPicPr>
        <p:blipFill>
          <a:blip r:embed="rId2">
            <a:extLst/>
          </a:blip>
          <a:srcRect l="2812" t="20000" r="57187" b="20000"/>
          <a:stretch>
            <a:fillRect/>
          </a:stretch>
        </p:blipFill>
        <p:spPr>
          <a:xfrm rot="5400000">
            <a:off x="-4305300" y="4724400"/>
            <a:ext cx="9753601"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lnTo>
                  <a:pt x="0" y="21600"/>
                </a:lnTo>
                <a:close/>
              </a:path>
            </a:pathLst>
          </a:custGeom>
          <a:ln w="12700">
            <a:miter lim="400000"/>
          </a:ln>
        </p:spPr>
      </p:pic>
      <p:pic>
        <p:nvPicPr>
          <p:cNvPr id="79" name="plus-line.png" descr="plus-line.png"/>
          <p:cNvPicPr>
            <a:picLocks noChangeAspect="1"/>
          </p:cNvPicPr>
          <p:nvPr/>
        </p:nvPicPr>
        <p:blipFill>
          <a:blip r:embed="rId2">
            <a:extLst/>
          </a:blip>
          <a:srcRect l="10000" t="20000" r="61874" b="20000"/>
          <a:stretch>
            <a:fillRect/>
          </a:stretch>
        </p:blipFill>
        <p:spPr>
          <a:xfrm rot="5400000">
            <a:off x="8902700" y="5524500"/>
            <a:ext cx="6858001" cy="304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lnTo>
                  <a:pt x="0" y="21600"/>
                </a:lnTo>
                <a:close/>
              </a:path>
            </a:pathLst>
          </a:custGeom>
          <a:ln w="12700">
            <a:miter lim="400000"/>
          </a:ln>
        </p:spPr>
      </p:pic>
      <p:pic>
        <p:nvPicPr>
          <p:cNvPr id="80" name="plus-line.png" descr="plus-line.png"/>
          <p:cNvPicPr>
            <a:picLocks noChangeAspect="1"/>
          </p:cNvPicPr>
          <p:nvPr/>
        </p:nvPicPr>
        <p:blipFill>
          <a:blip r:embed="rId2">
            <a:extLst/>
          </a:blip>
          <a:srcRect l="19114" t="12500" r="27552" b="27500"/>
          <a:stretch>
            <a:fillRect/>
          </a:stretch>
        </p:blipFill>
        <p:spPr>
          <a:xfrm rot="10800000">
            <a:off x="0" y="9016999"/>
            <a:ext cx="1300480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0"/>
                </a:lnTo>
                <a:lnTo>
                  <a:pt x="0" y="0"/>
                </a:lnTo>
                <a:lnTo>
                  <a:pt x="0" y="21600"/>
                </a:lnTo>
                <a:lnTo>
                  <a:pt x="21600" y="21600"/>
                </a:lnTo>
                <a:close/>
              </a:path>
            </a:pathLst>
          </a:custGeom>
          <a:ln w="12700">
            <a:miter lim="400000"/>
          </a:ln>
        </p:spPr>
      </p:pic>
      <p:pic>
        <p:nvPicPr>
          <p:cNvPr id="81" name="plus-line.png" descr="plus-line.png"/>
          <p:cNvPicPr>
            <a:picLocks noChangeAspect="1"/>
          </p:cNvPicPr>
          <p:nvPr/>
        </p:nvPicPr>
        <p:blipFill>
          <a:blip r:embed="rId2">
            <a:extLst/>
          </a:blip>
          <a:srcRect l="0" t="18751" r="51796" b="21247"/>
          <a:stretch>
            <a:fillRect/>
          </a:stretch>
        </p:blipFill>
        <p:spPr>
          <a:xfrm rot="10800002">
            <a:off x="704849" y="1974846"/>
            <a:ext cx="11753851" cy="3048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lnTo>
                  <a:pt x="0" y="21600"/>
                </a:lnTo>
                <a:close/>
              </a:path>
            </a:pathLst>
          </a:custGeom>
          <a:ln w="12700">
            <a:miter lim="400000"/>
          </a:ln>
        </p:spPr>
      </p:pic>
      <p:pic>
        <p:nvPicPr>
          <p:cNvPr id="82" name="scrapbook_title_hi.png" descr="scrapbook_title_hi.png"/>
          <p:cNvPicPr>
            <a:picLocks noChangeAspect="0"/>
          </p:cNvPicPr>
          <p:nvPr/>
        </p:nvPicPr>
        <p:blipFill>
          <a:blip r:embed="rId3">
            <a:extLst/>
          </a:blip>
          <a:stretch>
            <a:fillRect/>
          </a:stretch>
        </p:blipFill>
        <p:spPr>
          <a:xfrm>
            <a:off x="1092200" y="304800"/>
            <a:ext cx="10845800" cy="2260600"/>
          </a:xfrm>
          <a:prstGeom prst="rect">
            <a:avLst/>
          </a:prstGeom>
          <a:ln w="12700">
            <a:miter lim="400000"/>
          </a:ln>
        </p:spPr>
      </p:pic>
      <p:sp>
        <p:nvSpPr>
          <p:cNvPr id="83" name="Image"/>
          <p:cNvSpPr/>
          <p:nvPr>
            <p:ph type="pic" sz="half" idx="13"/>
          </p:nvPr>
        </p:nvSpPr>
        <p:spPr>
          <a:xfrm rot="21360000">
            <a:off x="7449145" y="2547298"/>
            <a:ext cx="4737179" cy="6311901"/>
          </a:xfrm>
          <a:prstGeom prst="rect">
            <a:avLst/>
          </a:prstGeom>
          <a:ln w="101600">
            <a:solidFill>
              <a:srgbClr val="FFFFFF"/>
            </a:solidFill>
          </a:ln>
          <a:effectLst>
            <a:outerShdw sx="100000" sy="100000" kx="0" ky="0" algn="b" rotWithShape="0" blurRad="38100" dist="50800" dir="5400000">
              <a:srgbClr val="292929">
                <a:alpha val="69750"/>
              </a:srgbClr>
            </a:outerShdw>
          </a:effectLst>
        </p:spPr>
        <p:txBody>
          <a:bodyPr lIns="91439" tIns="45719" rIns="91439" bIns="45719" anchor="t">
            <a:noAutofit/>
          </a:bodyPr>
          <a:lstStyle/>
          <a:p>
            <a:pPr/>
          </a:p>
        </p:txBody>
      </p:sp>
      <p:sp>
        <p:nvSpPr>
          <p:cNvPr id="84" name="Title Text"/>
          <p:cNvSpPr txBox="1"/>
          <p:nvPr>
            <p:ph type="title"/>
          </p:nvPr>
        </p:nvSpPr>
        <p:spPr>
          <a:prstGeom prst="rect">
            <a:avLst/>
          </a:prstGeom>
        </p:spPr>
        <p:txBody>
          <a:bodyPr/>
          <a:lstStyle>
            <a:lvl1pPr>
              <a:defRPr sz="6200"/>
            </a:lvl1pPr>
          </a:lstStyle>
          <a:p>
            <a:pPr/>
            <a:r>
              <a:t>Title Text</a:t>
            </a:r>
          </a:p>
        </p:txBody>
      </p:sp>
      <p:sp>
        <p:nvSpPr>
          <p:cNvPr id="85" name="Body Level One…"/>
          <p:cNvSpPr txBox="1"/>
          <p:nvPr>
            <p:ph type="body" sz="half" idx="1"/>
          </p:nvPr>
        </p:nvSpPr>
        <p:spPr>
          <a:xfrm>
            <a:off x="1270000" y="2971800"/>
            <a:ext cx="4953000" cy="5842000"/>
          </a:xfrm>
          <a:prstGeom prst="rect">
            <a:avLst/>
          </a:prstGeom>
        </p:spPr>
        <p:txBody>
          <a:bodyPr/>
          <a:lstStyle>
            <a:lvl1pPr marL="368300" indent="-368300">
              <a:spcBef>
                <a:spcPts val="3000"/>
              </a:spcBef>
              <a:buBlip>
                <a:blip r:embed="rId4"/>
              </a:buBlip>
              <a:defRPr sz="2800"/>
            </a:lvl1pPr>
            <a:lvl2pPr marL="736600" indent="-368300">
              <a:spcBef>
                <a:spcPts val="3000"/>
              </a:spcBef>
              <a:buBlip>
                <a:blip r:embed="rId4"/>
              </a:buBlip>
              <a:defRPr sz="2800"/>
            </a:lvl2pPr>
            <a:lvl3pPr marL="1104900" indent="-368300">
              <a:spcBef>
                <a:spcPts val="3000"/>
              </a:spcBef>
              <a:buBlip>
                <a:blip r:embed="rId4"/>
              </a:buBlip>
              <a:defRPr sz="2800"/>
            </a:lvl3pPr>
            <a:lvl4pPr marL="1473200" indent="-368300">
              <a:spcBef>
                <a:spcPts val="3000"/>
              </a:spcBef>
              <a:buBlip>
                <a:blip r:embed="rId4"/>
              </a:buBlip>
              <a:defRPr sz="2800"/>
            </a:lvl4pPr>
            <a:lvl5pPr marL="1841500" indent="-368300">
              <a:spcBef>
                <a:spcPts val="3000"/>
              </a:spcBef>
              <a:buBlip>
                <a:blip r:embed="rId4"/>
              </a:buBlip>
              <a:defRPr sz="28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8"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pic>
        <p:nvPicPr>
          <p:cNvPr id="91"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92"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
                </a:moveTo>
                <a:lnTo>
                  <a:pt x="1" y="0"/>
                </a:lnTo>
                <a:lnTo>
                  <a:pt x="0" y="21584"/>
                </a:lnTo>
                <a:lnTo>
                  <a:pt x="21599" y="21600"/>
                </a:lnTo>
                <a:lnTo>
                  <a:pt x="21600" y="16"/>
                </a:lnTo>
                <a:close/>
              </a:path>
            </a:pathLst>
          </a:custGeom>
          <a:ln w="12700">
            <a:miter lim="400000"/>
          </a:ln>
        </p:spPr>
      </p:pic>
      <p:pic>
        <p:nvPicPr>
          <p:cNvPr id="93" name="wave-line.png" descr="wave-line.png"/>
          <p:cNvPicPr>
            <a:picLocks noChangeAspect="1"/>
          </p:cNvPicPr>
          <p:nvPr/>
        </p:nvPicPr>
        <p:blipFill>
          <a:blip r:embed="rId3">
            <a:extLst/>
          </a:blip>
          <a:srcRect l="16504" t="0" r="50434" b="0"/>
          <a:stretch>
            <a:fillRect/>
          </a:stretch>
        </p:blipFill>
        <p:spPr>
          <a:xfrm rot="5400000">
            <a:off x="-3378364" y="4686138"/>
            <a:ext cx="8216901" cy="140023"/>
          </a:xfrm>
          <a:prstGeom prst="rect">
            <a:avLst/>
          </a:prstGeom>
          <a:ln w="12700">
            <a:miter lim="400000"/>
          </a:ln>
        </p:spPr>
      </p:pic>
      <p:pic>
        <p:nvPicPr>
          <p:cNvPr id="94"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8"/>
          </a:xfrm>
          <a:prstGeom prst="rect">
            <a:avLst/>
          </a:prstGeom>
          <a:ln w="12700">
            <a:miter lim="400000"/>
          </a:ln>
        </p:spPr>
      </p:pic>
      <p:pic>
        <p:nvPicPr>
          <p:cNvPr id="95" name="dots-line-cropped.png" descr="dots-line-cropped.png"/>
          <p:cNvPicPr>
            <a:picLocks noChangeAspect="1"/>
          </p:cNvPicPr>
          <p:nvPr/>
        </p:nvPicPr>
        <p:blipFill>
          <a:blip r:embed="rId4">
            <a:extLst/>
          </a:blip>
          <a:srcRect l="0" t="5872" r="0" b="5892"/>
          <a:stretch>
            <a:fillRect/>
          </a:stretch>
        </p:blipFill>
        <p:spPr>
          <a:xfrm rot="21599984">
            <a:off x="698498" y="469908"/>
            <a:ext cx="11468107" cy="190501"/>
          </a:xfrm>
          <a:prstGeom prst="rect">
            <a:avLst/>
          </a:prstGeom>
          <a:ln w="12700">
            <a:miter lim="400000"/>
          </a:ln>
        </p:spPr>
      </p:pic>
      <p:pic>
        <p:nvPicPr>
          <p:cNvPr id="96" name="dots-line-cropped.png" descr="dots-line-cropped.png"/>
          <p:cNvPicPr>
            <a:picLocks noChangeAspect="1"/>
          </p:cNvPicPr>
          <p:nvPr/>
        </p:nvPicPr>
        <p:blipFill>
          <a:blip r:embed="rId4">
            <a:extLst/>
          </a:blip>
          <a:srcRect l="53986" t="2927" r="41140" b="0"/>
          <a:stretch>
            <a:fillRect/>
          </a:stretch>
        </p:blipFill>
        <p:spPr>
          <a:xfrm rot="21599984">
            <a:off x="12439650" y="9010646"/>
            <a:ext cx="558801" cy="209581"/>
          </a:xfrm>
          <a:prstGeom prst="rect">
            <a:avLst/>
          </a:prstGeom>
          <a:ln w="12700">
            <a:miter lim="400000"/>
          </a:ln>
        </p:spPr>
      </p:pic>
      <p:pic>
        <p:nvPicPr>
          <p:cNvPr id="97" name="dots-line-cropped.png" descr="dots-line-cropped.png"/>
          <p:cNvPicPr>
            <a:picLocks noChangeAspect="1"/>
          </p:cNvPicPr>
          <p:nvPr/>
        </p:nvPicPr>
        <p:blipFill>
          <a:blip r:embed="rId4">
            <a:extLst/>
          </a:blip>
          <a:srcRect l="37929" t="2926" r="56976" b="0"/>
          <a:stretch>
            <a:fillRect/>
          </a:stretch>
        </p:blipFill>
        <p:spPr>
          <a:xfrm rot="21599984">
            <a:off x="6350" y="9010652"/>
            <a:ext cx="584201" cy="209583"/>
          </a:xfrm>
          <a:prstGeom prst="rect">
            <a:avLst/>
          </a:prstGeom>
          <a:ln w="12700">
            <a:miter lim="400000"/>
          </a:ln>
        </p:spPr>
      </p:pic>
      <p:pic>
        <p:nvPicPr>
          <p:cNvPr id="98" name="lines-vert-line.png" descr="lines-vert-line.png"/>
          <p:cNvPicPr>
            <a:picLocks noChangeAspect="0"/>
          </p:cNvPicPr>
          <p:nvPr/>
        </p:nvPicPr>
        <p:blipFill>
          <a:blip r:embed="rId5">
            <a:extLst/>
          </a:blip>
          <a:stretch>
            <a:fillRect/>
          </a:stretch>
        </p:blipFill>
        <p:spPr>
          <a:xfrm>
            <a:off x="12153900" y="361949"/>
            <a:ext cx="317500" cy="8724901"/>
          </a:xfrm>
          <a:prstGeom prst="rect">
            <a:avLst/>
          </a:prstGeom>
          <a:ln w="12700">
            <a:miter lim="400000"/>
          </a:ln>
        </p:spPr>
      </p:pic>
      <p:sp>
        <p:nvSpPr>
          <p:cNvPr id="99" name="Image"/>
          <p:cNvSpPr/>
          <p:nvPr>
            <p:ph type="pic" idx="13"/>
          </p:nvPr>
        </p:nvSpPr>
        <p:spPr>
          <a:xfrm rot="1">
            <a:off x="1041400" y="914400"/>
            <a:ext cx="6502401" cy="7861301"/>
          </a:xfrm>
          <a:prstGeom prst="rect">
            <a:avLst/>
          </a:prstGeom>
          <a:effectLst>
            <a:outerShdw sx="100000" sy="100000" kx="0" ky="0" algn="b" rotWithShape="0" blurRad="63500" dist="50800" dir="5400000">
              <a:srgbClr val="292929">
                <a:alpha val="46500"/>
              </a:srgbClr>
            </a:outerShdw>
          </a:effectLst>
        </p:spPr>
        <p:txBody>
          <a:bodyPr lIns="91439" tIns="45719" rIns="91439" bIns="45719" anchor="t">
            <a:noAutofit/>
          </a:bodyPr>
          <a:lstStyle/>
          <a:p>
            <a:pPr/>
          </a:p>
        </p:txBody>
      </p:sp>
      <p:sp>
        <p:nvSpPr>
          <p:cNvPr id="100" name="Image"/>
          <p:cNvSpPr/>
          <p:nvPr>
            <p:ph type="pic" sz="quarter" idx="14"/>
          </p:nvPr>
        </p:nvSpPr>
        <p:spPr>
          <a:xfrm rot="180000">
            <a:off x="7029728" y="4460354"/>
            <a:ext cx="4959169" cy="4013201"/>
          </a:xfrm>
          <a:prstGeom prst="rect">
            <a:avLst/>
          </a:prstGeom>
          <a:ln w="9525">
            <a:round/>
          </a:ln>
        </p:spPr>
        <p:txBody>
          <a:bodyPr lIns="91439" tIns="45719" rIns="91439" bIns="45719" anchor="t">
            <a:noAutofit/>
          </a:bodyPr>
          <a:lstStyle/>
          <a:p>
            <a:pPr/>
          </a:p>
        </p:txBody>
      </p:sp>
      <p:sp>
        <p:nvSpPr>
          <p:cNvPr id="101" name="Image"/>
          <p:cNvSpPr/>
          <p:nvPr>
            <p:ph type="pic" sz="quarter" idx="15"/>
          </p:nvPr>
        </p:nvSpPr>
        <p:spPr>
          <a:xfrm>
            <a:off x="6819900" y="939800"/>
            <a:ext cx="4889500" cy="3670300"/>
          </a:xfrm>
          <a:prstGeom prst="rect">
            <a:avLst/>
          </a:prstGeom>
          <a:ln w="9525">
            <a:round/>
          </a:ln>
        </p:spPr>
        <p:txBody>
          <a:bodyPr lIns="91439" tIns="45719" rIns="91439" bIns="45719" anchor="t">
            <a:noAutofit/>
          </a:bodyPr>
          <a:lstStyle/>
          <a:p>
            <a:pP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lines-line-1.png" descr="lines-line-1.png"/>
          <p:cNvPicPr>
            <a:picLocks noChangeAspect="1"/>
          </p:cNvPicPr>
          <p:nvPr/>
        </p:nvPicPr>
        <p:blipFill>
          <a:blip r:embed="rId3">
            <a:extLst/>
          </a:blip>
          <a:stretch>
            <a:fillRect/>
          </a:stretch>
        </p:blipFill>
        <p:spPr>
          <a:xfrm>
            <a:off x="647700" y="8864600"/>
            <a:ext cx="11798300" cy="292100"/>
          </a:xfrm>
          <a:prstGeom prst="rect">
            <a:avLst/>
          </a:prstGeom>
          <a:ln w="12700">
            <a:miter lim="400000"/>
          </a:ln>
        </p:spPr>
      </p:pic>
      <p:pic>
        <p:nvPicPr>
          <p:cNvPr id="3" name="wave-line.png" descr="wave-line.png"/>
          <p:cNvPicPr>
            <a:picLocks noChangeAspect="1"/>
          </p:cNvPicPr>
          <p:nvPr/>
        </p:nvPicPr>
        <p:blipFill>
          <a:blip r:embed="rId4">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
                </a:moveTo>
                <a:lnTo>
                  <a:pt x="1" y="0"/>
                </a:lnTo>
                <a:lnTo>
                  <a:pt x="0" y="21584"/>
                </a:lnTo>
                <a:lnTo>
                  <a:pt x="21599" y="21600"/>
                </a:lnTo>
                <a:lnTo>
                  <a:pt x="21600" y="16"/>
                </a:lnTo>
                <a:close/>
              </a:path>
            </a:pathLst>
          </a:custGeom>
          <a:ln w="12700">
            <a:miter lim="400000"/>
          </a:ln>
        </p:spPr>
      </p:pic>
      <p:pic>
        <p:nvPicPr>
          <p:cNvPr id="4" name="wave-line.png" descr="wave-line.png"/>
          <p:cNvPicPr>
            <a:picLocks noChangeAspect="1"/>
          </p:cNvPicPr>
          <p:nvPr/>
        </p:nvPicPr>
        <p:blipFill>
          <a:blip r:embed="rId4">
            <a:extLst/>
          </a:blip>
          <a:srcRect l="16504" t="0" r="50434" b="0"/>
          <a:stretch>
            <a:fillRect/>
          </a:stretch>
        </p:blipFill>
        <p:spPr>
          <a:xfrm rot="5400000">
            <a:off x="-3378364" y="4686138"/>
            <a:ext cx="8216901" cy="140023"/>
          </a:xfrm>
          <a:prstGeom prst="rect">
            <a:avLst/>
          </a:prstGeom>
          <a:ln w="12700">
            <a:miter lim="400000"/>
          </a:ln>
        </p:spPr>
      </p:pic>
      <p:pic>
        <p:nvPicPr>
          <p:cNvPr id="5" name="dots-line-cropped.png" descr="dots-line-cropped.png"/>
          <p:cNvPicPr>
            <a:picLocks noChangeAspect="1"/>
          </p:cNvPicPr>
          <p:nvPr/>
        </p:nvPicPr>
        <p:blipFill>
          <a:blip r:embed="rId5">
            <a:extLst/>
          </a:blip>
          <a:srcRect l="4761" t="2928" r="10188" b="0"/>
          <a:stretch>
            <a:fillRect/>
          </a:stretch>
        </p:blipFill>
        <p:spPr>
          <a:xfrm rot="16199985">
            <a:off x="-4244962" y="4772011"/>
            <a:ext cx="9753601" cy="209578"/>
          </a:xfrm>
          <a:prstGeom prst="rect">
            <a:avLst/>
          </a:prstGeom>
          <a:ln w="12700">
            <a:miter lim="400000"/>
          </a:ln>
        </p:spPr>
      </p:pic>
      <p:pic>
        <p:nvPicPr>
          <p:cNvPr id="6" name="dots-line-cropped.png" descr="dots-line-cropped.png"/>
          <p:cNvPicPr>
            <a:picLocks noChangeAspect="1"/>
          </p:cNvPicPr>
          <p:nvPr/>
        </p:nvPicPr>
        <p:blipFill>
          <a:blip r:embed="rId5">
            <a:extLst/>
          </a:blip>
          <a:srcRect l="0" t="5872" r="0" b="5892"/>
          <a:stretch>
            <a:fillRect/>
          </a:stretch>
        </p:blipFill>
        <p:spPr>
          <a:xfrm rot="21599984">
            <a:off x="698498" y="469908"/>
            <a:ext cx="11468107" cy="190501"/>
          </a:xfrm>
          <a:prstGeom prst="rect">
            <a:avLst/>
          </a:prstGeom>
          <a:ln w="12700">
            <a:miter lim="400000"/>
          </a:ln>
        </p:spPr>
      </p:pic>
      <p:pic>
        <p:nvPicPr>
          <p:cNvPr id="7" name="dots-line-cropped.png" descr="dots-line-cropped.png"/>
          <p:cNvPicPr>
            <a:picLocks noChangeAspect="1"/>
          </p:cNvPicPr>
          <p:nvPr/>
        </p:nvPicPr>
        <p:blipFill>
          <a:blip r:embed="rId5">
            <a:extLst/>
          </a:blip>
          <a:srcRect l="53986" t="2927" r="41140" b="0"/>
          <a:stretch>
            <a:fillRect/>
          </a:stretch>
        </p:blipFill>
        <p:spPr>
          <a:xfrm rot="21599984">
            <a:off x="12439650" y="9010646"/>
            <a:ext cx="558801" cy="209581"/>
          </a:xfrm>
          <a:prstGeom prst="rect">
            <a:avLst/>
          </a:prstGeom>
          <a:ln w="12700">
            <a:miter lim="400000"/>
          </a:ln>
        </p:spPr>
      </p:pic>
      <p:pic>
        <p:nvPicPr>
          <p:cNvPr id="8" name="dots-line-cropped.png" descr="dots-line-cropped.png"/>
          <p:cNvPicPr>
            <a:picLocks noChangeAspect="1"/>
          </p:cNvPicPr>
          <p:nvPr/>
        </p:nvPicPr>
        <p:blipFill>
          <a:blip r:embed="rId5">
            <a:extLst/>
          </a:blip>
          <a:srcRect l="37929" t="2926" r="56976" b="0"/>
          <a:stretch>
            <a:fillRect/>
          </a:stretch>
        </p:blipFill>
        <p:spPr>
          <a:xfrm rot="21599984">
            <a:off x="6350" y="9010652"/>
            <a:ext cx="584201" cy="209583"/>
          </a:xfrm>
          <a:prstGeom prst="rect">
            <a:avLst/>
          </a:prstGeom>
          <a:ln w="12700">
            <a:miter lim="400000"/>
          </a:ln>
        </p:spPr>
      </p:pic>
      <p:pic>
        <p:nvPicPr>
          <p:cNvPr id="9" name="lines-vert-line.png" descr="lines-vert-line.png"/>
          <p:cNvPicPr>
            <a:picLocks noChangeAspect="0"/>
          </p:cNvPicPr>
          <p:nvPr/>
        </p:nvPicPr>
        <p:blipFill>
          <a:blip r:embed="rId6">
            <a:extLst/>
          </a:blip>
          <a:stretch>
            <a:fillRect/>
          </a:stretch>
        </p:blipFill>
        <p:spPr>
          <a:xfrm>
            <a:off x="12153900" y="361949"/>
            <a:ext cx="317500" cy="8724901"/>
          </a:xfrm>
          <a:prstGeom prst="rect">
            <a:avLst/>
          </a:prstGeom>
          <a:ln w="12700">
            <a:miter lim="400000"/>
          </a:ln>
        </p:spPr>
      </p:pic>
      <p:sp>
        <p:nvSpPr>
          <p:cNvPr id="10" name="Body Level One…"/>
          <p:cNvSpPr txBox="1"/>
          <p:nvPr>
            <p:ph type="body" idx="1"/>
          </p:nvPr>
        </p:nvSpPr>
        <p:spPr>
          <a:xfrm>
            <a:off x="1270000" y="1511300"/>
            <a:ext cx="10464800" cy="673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7"/>
              </a:buBlip>
            </a:lvl1pPr>
            <a:lvl2pPr>
              <a:buBlip>
                <a:blip r:embed="rId7"/>
              </a:buBlip>
            </a:lvl2pPr>
            <a:lvl3pPr>
              <a:buBlip>
                <a:blip r:embed="rId7"/>
              </a:buBlip>
            </a:lvl3pPr>
            <a:lvl4pPr>
              <a:buBlip>
                <a:blip r:embed="rId7"/>
              </a:buBlip>
            </a:lvl4pPr>
            <a:lvl5pPr>
              <a:buBlip>
                <a:blip r:embed="rId7"/>
              </a:buBlip>
            </a:lvl5pPr>
          </a:lstStyle>
          <a:p>
            <a:pPr/>
            <a:r>
              <a:t>Body Level One</a:t>
            </a:r>
          </a:p>
          <a:p>
            <a:pPr lvl="1"/>
            <a:r>
              <a:t>Body Level Two</a:t>
            </a:r>
          </a:p>
          <a:p>
            <a:pPr lvl="2"/>
            <a:r>
              <a:t>Body Level Three</a:t>
            </a:r>
          </a:p>
          <a:p>
            <a:pPr lvl="3"/>
            <a:r>
              <a:t>Body Level Four</a:t>
            </a:r>
          </a:p>
          <a:p>
            <a:pPr lvl="4"/>
            <a:r>
              <a:t>Body Level Five</a:t>
            </a:r>
          </a:p>
        </p:txBody>
      </p:sp>
      <p:sp>
        <p:nvSpPr>
          <p:cNvPr id="11" name="Title Text"/>
          <p:cNvSpPr txBox="1"/>
          <p:nvPr>
            <p:ph type="title"/>
          </p:nvPr>
        </p:nvSpPr>
        <p:spPr>
          <a:xfrm>
            <a:off x="1270000" y="254000"/>
            <a:ext cx="10464800" cy="2349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12" name="Slide Number"/>
          <p:cNvSpPr txBox="1"/>
          <p:nvPr>
            <p:ph type="sldNum" sz="quarter" idx="2"/>
          </p:nvPr>
        </p:nvSpPr>
        <p:spPr>
          <a:xfrm>
            <a:off x="6279642" y="9296400"/>
            <a:ext cx="432817" cy="406400"/>
          </a:xfrm>
          <a:prstGeom prst="rect">
            <a:avLst/>
          </a:prstGeom>
          <a:ln w="12700">
            <a:miter lim="400000"/>
          </a:ln>
        </p:spPr>
        <p:txBody>
          <a:bodyPr wrap="none" lIns="50800" tIns="50800" rIns="50800" bIns="50800">
            <a:spAutoFit/>
          </a:bodyPr>
          <a:lstStyle>
            <a:lvl1pPr>
              <a:defRPr sz="2200">
                <a:latin typeface="+mn-lt"/>
                <a:ea typeface="+mn-ea"/>
                <a:cs typeface="+mn-cs"/>
                <a:sym typeface="Marker Fel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transition xmlns:p14="http://schemas.microsoft.com/office/powerpoint/2010/main" spd="med" advClick="1"/>
  <p:txStyles>
    <p:titleStyle>
      <a:lvl1pPr marL="0" marR="0" indent="0" algn="ctr" defTabSz="584200" latinLnBrk="0">
        <a:lnSpc>
          <a:spcPct val="100000"/>
        </a:lnSpc>
        <a:spcBef>
          <a:spcPts val="0"/>
        </a:spcBef>
        <a:spcAft>
          <a:spcPts val="0"/>
        </a:spcAft>
        <a:buClrTx/>
        <a:buSzTx/>
        <a:buFontTx/>
        <a:buNone/>
        <a:tabLst/>
        <a:defRPr b="0" baseline="0" cap="none" i="0" spc="0" strike="noStrike" sz="6800" u="none">
          <a:ln>
            <a:noFill/>
          </a:ln>
          <a:solidFill>
            <a:srgbClr val="528D4D"/>
          </a:solidFill>
          <a:uFillTx/>
          <a:latin typeface="+mn-lt"/>
          <a:ea typeface="+mn-ea"/>
          <a:cs typeface="+mn-cs"/>
          <a:sym typeface="Marker Felt"/>
        </a:defRPr>
      </a:lvl1pPr>
      <a:lvl2pPr marL="0" marR="0" indent="0" algn="ctr" defTabSz="584200" latinLnBrk="0">
        <a:lnSpc>
          <a:spcPct val="100000"/>
        </a:lnSpc>
        <a:spcBef>
          <a:spcPts val="0"/>
        </a:spcBef>
        <a:spcAft>
          <a:spcPts val="0"/>
        </a:spcAft>
        <a:buClrTx/>
        <a:buSzTx/>
        <a:buFontTx/>
        <a:buNone/>
        <a:tabLst/>
        <a:defRPr b="0" baseline="0" cap="none" i="0" spc="0" strike="noStrike" sz="6800" u="none">
          <a:ln>
            <a:noFill/>
          </a:ln>
          <a:solidFill>
            <a:srgbClr val="528D4D"/>
          </a:solidFill>
          <a:uFillTx/>
          <a:latin typeface="+mn-lt"/>
          <a:ea typeface="+mn-ea"/>
          <a:cs typeface="+mn-cs"/>
          <a:sym typeface="Marker Felt"/>
        </a:defRPr>
      </a:lvl2pPr>
      <a:lvl3pPr marL="0" marR="0" indent="0" algn="ctr" defTabSz="584200" latinLnBrk="0">
        <a:lnSpc>
          <a:spcPct val="100000"/>
        </a:lnSpc>
        <a:spcBef>
          <a:spcPts val="0"/>
        </a:spcBef>
        <a:spcAft>
          <a:spcPts val="0"/>
        </a:spcAft>
        <a:buClrTx/>
        <a:buSzTx/>
        <a:buFontTx/>
        <a:buNone/>
        <a:tabLst/>
        <a:defRPr b="0" baseline="0" cap="none" i="0" spc="0" strike="noStrike" sz="6800" u="none">
          <a:ln>
            <a:noFill/>
          </a:ln>
          <a:solidFill>
            <a:srgbClr val="528D4D"/>
          </a:solidFill>
          <a:uFillTx/>
          <a:latin typeface="+mn-lt"/>
          <a:ea typeface="+mn-ea"/>
          <a:cs typeface="+mn-cs"/>
          <a:sym typeface="Marker Felt"/>
        </a:defRPr>
      </a:lvl3pPr>
      <a:lvl4pPr marL="0" marR="0" indent="0" algn="ctr" defTabSz="584200" latinLnBrk="0">
        <a:lnSpc>
          <a:spcPct val="100000"/>
        </a:lnSpc>
        <a:spcBef>
          <a:spcPts val="0"/>
        </a:spcBef>
        <a:spcAft>
          <a:spcPts val="0"/>
        </a:spcAft>
        <a:buClrTx/>
        <a:buSzTx/>
        <a:buFontTx/>
        <a:buNone/>
        <a:tabLst/>
        <a:defRPr b="0" baseline="0" cap="none" i="0" spc="0" strike="noStrike" sz="6800" u="none">
          <a:ln>
            <a:noFill/>
          </a:ln>
          <a:solidFill>
            <a:srgbClr val="528D4D"/>
          </a:solidFill>
          <a:uFillTx/>
          <a:latin typeface="+mn-lt"/>
          <a:ea typeface="+mn-ea"/>
          <a:cs typeface="+mn-cs"/>
          <a:sym typeface="Marker Felt"/>
        </a:defRPr>
      </a:lvl4pPr>
      <a:lvl5pPr marL="0" marR="0" indent="0" algn="ctr" defTabSz="584200" latinLnBrk="0">
        <a:lnSpc>
          <a:spcPct val="100000"/>
        </a:lnSpc>
        <a:spcBef>
          <a:spcPts val="0"/>
        </a:spcBef>
        <a:spcAft>
          <a:spcPts val="0"/>
        </a:spcAft>
        <a:buClrTx/>
        <a:buSzTx/>
        <a:buFontTx/>
        <a:buNone/>
        <a:tabLst/>
        <a:defRPr b="0" baseline="0" cap="none" i="0" spc="0" strike="noStrike" sz="6800" u="none">
          <a:ln>
            <a:noFill/>
          </a:ln>
          <a:solidFill>
            <a:srgbClr val="528D4D"/>
          </a:solidFill>
          <a:uFillTx/>
          <a:latin typeface="+mn-lt"/>
          <a:ea typeface="+mn-ea"/>
          <a:cs typeface="+mn-cs"/>
          <a:sym typeface="Marker Felt"/>
        </a:defRPr>
      </a:lvl5pPr>
      <a:lvl6pPr marL="0" marR="0" indent="0" algn="ctr" defTabSz="584200" latinLnBrk="0">
        <a:lnSpc>
          <a:spcPct val="100000"/>
        </a:lnSpc>
        <a:spcBef>
          <a:spcPts val="0"/>
        </a:spcBef>
        <a:spcAft>
          <a:spcPts val="0"/>
        </a:spcAft>
        <a:buClrTx/>
        <a:buSzTx/>
        <a:buFontTx/>
        <a:buNone/>
        <a:tabLst/>
        <a:defRPr b="0" baseline="0" cap="none" i="0" spc="0" strike="noStrike" sz="6800" u="none">
          <a:ln>
            <a:noFill/>
          </a:ln>
          <a:solidFill>
            <a:srgbClr val="528D4D"/>
          </a:solidFill>
          <a:uFillTx/>
          <a:latin typeface="+mn-lt"/>
          <a:ea typeface="+mn-ea"/>
          <a:cs typeface="+mn-cs"/>
          <a:sym typeface="Marker Felt"/>
        </a:defRPr>
      </a:lvl6pPr>
      <a:lvl7pPr marL="0" marR="0" indent="0" algn="ctr" defTabSz="584200" latinLnBrk="0">
        <a:lnSpc>
          <a:spcPct val="100000"/>
        </a:lnSpc>
        <a:spcBef>
          <a:spcPts val="0"/>
        </a:spcBef>
        <a:spcAft>
          <a:spcPts val="0"/>
        </a:spcAft>
        <a:buClrTx/>
        <a:buSzTx/>
        <a:buFontTx/>
        <a:buNone/>
        <a:tabLst/>
        <a:defRPr b="0" baseline="0" cap="none" i="0" spc="0" strike="noStrike" sz="6800" u="none">
          <a:ln>
            <a:noFill/>
          </a:ln>
          <a:solidFill>
            <a:srgbClr val="528D4D"/>
          </a:solidFill>
          <a:uFillTx/>
          <a:latin typeface="+mn-lt"/>
          <a:ea typeface="+mn-ea"/>
          <a:cs typeface="+mn-cs"/>
          <a:sym typeface="Marker Felt"/>
        </a:defRPr>
      </a:lvl7pPr>
      <a:lvl8pPr marL="0" marR="0" indent="0" algn="ctr" defTabSz="584200" latinLnBrk="0">
        <a:lnSpc>
          <a:spcPct val="100000"/>
        </a:lnSpc>
        <a:spcBef>
          <a:spcPts val="0"/>
        </a:spcBef>
        <a:spcAft>
          <a:spcPts val="0"/>
        </a:spcAft>
        <a:buClrTx/>
        <a:buSzTx/>
        <a:buFontTx/>
        <a:buNone/>
        <a:tabLst/>
        <a:defRPr b="0" baseline="0" cap="none" i="0" spc="0" strike="noStrike" sz="6800" u="none">
          <a:ln>
            <a:noFill/>
          </a:ln>
          <a:solidFill>
            <a:srgbClr val="528D4D"/>
          </a:solidFill>
          <a:uFillTx/>
          <a:latin typeface="+mn-lt"/>
          <a:ea typeface="+mn-ea"/>
          <a:cs typeface="+mn-cs"/>
          <a:sym typeface="Marker Felt"/>
        </a:defRPr>
      </a:lvl8pPr>
      <a:lvl9pPr marL="0" marR="0" indent="0" algn="ctr" defTabSz="584200" latinLnBrk="0">
        <a:lnSpc>
          <a:spcPct val="100000"/>
        </a:lnSpc>
        <a:spcBef>
          <a:spcPts val="0"/>
        </a:spcBef>
        <a:spcAft>
          <a:spcPts val="0"/>
        </a:spcAft>
        <a:buClrTx/>
        <a:buSzTx/>
        <a:buFontTx/>
        <a:buNone/>
        <a:tabLst/>
        <a:defRPr b="0" baseline="0" cap="none" i="0" spc="0" strike="noStrike" sz="6800" u="none">
          <a:ln>
            <a:noFill/>
          </a:ln>
          <a:solidFill>
            <a:srgbClr val="528D4D"/>
          </a:solidFill>
          <a:uFillTx/>
          <a:latin typeface="+mn-lt"/>
          <a:ea typeface="+mn-ea"/>
          <a:cs typeface="+mn-cs"/>
          <a:sym typeface="Marker Felt"/>
        </a:defRPr>
      </a:lvl9pPr>
    </p:titleStyle>
    <p:bodyStyle>
      <a:lvl1pPr marL="4572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ln>
            <a:noFill/>
          </a:ln>
          <a:solidFill>
            <a:srgbClr val="006288"/>
          </a:solidFill>
          <a:uFillTx/>
          <a:latin typeface="+mj-lt"/>
          <a:ea typeface="+mj-ea"/>
          <a:cs typeface="+mj-cs"/>
          <a:sym typeface="Georgia"/>
        </a:defRPr>
      </a:lvl1pPr>
      <a:lvl2pPr marL="9144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ln>
            <a:noFill/>
          </a:ln>
          <a:solidFill>
            <a:srgbClr val="006288"/>
          </a:solidFill>
          <a:uFillTx/>
          <a:latin typeface="+mj-lt"/>
          <a:ea typeface="+mj-ea"/>
          <a:cs typeface="+mj-cs"/>
          <a:sym typeface="Georgia"/>
        </a:defRPr>
      </a:lvl2pPr>
      <a:lvl3pPr marL="13716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ln>
            <a:noFill/>
          </a:ln>
          <a:solidFill>
            <a:srgbClr val="006288"/>
          </a:solidFill>
          <a:uFillTx/>
          <a:latin typeface="+mj-lt"/>
          <a:ea typeface="+mj-ea"/>
          <a:cs typeface="+mj-cs"/>
          <a:sym typeface="Georgia"/>
        </a:defRPr>
      </a:lvl3pPr>
      <a:lvl4pPr marL="18288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ln>
            <a:noFill/>
          </a:ln>
          <a:solidFill>
            <a:srgbClr val="006288"/>
          </a:solidFill>
          <a:uFillTx/>
          <a:latin typeface="+mj-lt"/>
          <a:ea typeface="+mj-ea"/>
          <a:cs typeface="+mj-cs"/>
          <a:sym typeface="Georgia"/>
        </a:defRPr>
      </a:lvl4pPr>
      <a:lvl5pPr marL="22860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ln>
            <a:noFill/>
          </a:ln>
          <a:solidFill>
            <a:srgbClr val="006288"/>
          </a:solidFill>
          <a:uFillTx/>
          <a:latin typeface="+mj-lt"/>
          <a:ea typeface="+mj-ea"/>
          <a:cs typeface="+mj-cs"/>
          <a:sym typeface="Georgia"/>
        </a:defRPr>
      </a:lvl5pPr>
      <a:lvl6pPr marL="27432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ln>
            <a:noFill/>
          </a:ln>
          <a:solidFill>
            <a:srgbClr val="006288"/>
          </a:solidFill>
          <a:uFillTx/>
          <a:latin typeface="+mj-lt"/>
          <a:ea typeface="+mj-ea"/>
          <a:cs typeface="+mj-cs"/>
          <a:sym typeface="Georgia"/>
        </a:defRPr>
      </a:lvl6pPr>
      <a:lvl7pPr marL="32004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ln>
            <a:noFill/>
          </a:ln>
          <a:solidFill>
            <a:srgbClr val="006288"/>
          </a:solidFill>
          <a:uFillTx/>
          <a:latin typeface="+mj-lt"/>
          <a:ea typeface="+mj-ea"/>
          <a:cs typeface="+mj-cs"/>
          <a:sym typeface="Georgia"/>
        </a:defRPr>
      </a:lvl7pPr>
      <a:lvl8pPr marL="36576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ln>
            <a:noFill/>
          </a:ln>
          <a:solidFill>
            <a:srgbClr val="006288"/>
          </a:solidFill>
          <a:uFillTx/>
          <a:latin typeface="+mj-lt"/>
          <a:ea typeface="+mj-ea"/>
          <a:cs typeface="+mj-cs"/>
          <a:sym typeface="Georgia"/>
        </a:defRPr>
      </a:lvl8pPr>
      <a:lvl9pPr marL="41148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ln>
            <a:noFill/>
          </a:ln>
          <a:solidFill>
            <a:srgbClr val="006288"/>
          </a:solidFill>
          <a:uFillTx/>
          <a:latin typeface="+mj-lt"/>
          <a:ea typeface="+mj-ea"/>
          <a:cs typeface="+mj-cs"/>
          <a:sym typeface="Georgia"/>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Marker Felt"/>
        </a:defRPr>
      </a:lvl1pPr>
      <a:lvl2pPr marL="0" marR="0" indent="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Marker Felt"/>
        </a:defRPr>
      </a:lvl2pPr>
      <a:lvl3pPr marL="0" marR="0" indent="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Marker Felt"/>
        </a:defRPr>
      </a:lvl3pPr>
      <a:lvl4pPr marL="0" marR="0" indent="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Marker Felt"/>
        </a:defRPr>
      </a:lvl4pPr>
      <a:lvl5pPr marL="0" marR="0" indent="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Marker Felt"/>
        </a:defRPr>
      </a:lvl5pPr>
      <a:lvl6pPr marL="0" marR="0" indent="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Marker Felt"/>
        </a:defRPr>
      </a:lvl6pPr>
      <a:lvl7pPr marL="0" marR="0" indent="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Marker Felt"/>
        </a:defRPr>
      </a:lvl7pPr>
      <a:lvl8pPr marL="0" marR="0" indent="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Marker Felt"/>
        </a:defRPr>
      </a:lvl8pPr>
      <a:lvl9pPr marL="0" marR="0" indent="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Marker Fe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JESUS: THE OPTIMIST"/>
          <p:cNvSpPr txBox="1"/>
          <p:nvPr>
            <p:ph type="ctrTitle"/>
          </p:nvPr>
        </p:nvSpPr>
        <p:spPr>
          <a:prstGeom prst="rect">
            <a:avLst/>
          </a:prstGeom>
        </p:spPr>
        <p:txBody>
          <a:bodyPr/>
          <a:lstStyle/>
          <a:p>
            <a:pPr/>
            <a:r>
              <a:t>JESUS: THE OPTIMIST</a:t>
            </a:r>
          </a:p>
        </p:txBody>
      </p:sp>
      <p:sp>
        <p:nvSpPr>
          <p:cNvPr id="140" name="Good will prevail over evil"/>
          <p:cNvSpPr txBox="1"/>
          <p:nvPr>
            <p:ph type="subTitle" sz="quarter" idx="1"/>
          </p:nvPr>
        </p:nvSpPr>
        <p:spPr>
          <a:prstGeom prst="rect">
            <a:avLst/>
          </a:prstGeom>
        </p:spPr>
        <p:txBody>
          <a:bodyPr/>
          <a:lstStyle/>
          <a:p>
            <a:pPr/>
            <a:r>
              <a:t>Good will prevail over evil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Problems with the disciples"/>
          <p:cNvSpPr txBox="1"/>
          <p:nvPr>
            <p:ph type="title"/>
          </p:nvPr>
        </p:nvSpPr>
        <p:spPr>
          <a:prstGeom prst="rect">
            <a:avLst/>
          </a:prstGeom>
        </p:spPr>
        <p:txBody>
          <a:bodyPr/>
          <a:lstStyle/>
          <a:p>
            <a:pPr/>
            <a:r>
              <a:t>Problems with the disciples</a:t>
            </a:r>
          </a:p>
        </p:txBody>
      </p:sp>
      <p:sp>
        <p:nvSpPr>
          <p:cNvPr id="166" name="Doubt &amp; unbelief (Peter ) Matt. 14:31 And immediately Jesus stretched out His hand and took hold of him, and said to him, &quot;0 you of little faith, why did you doubt?&quot;…"/>
          <p:cNvSpPr txBox="1"/>
          <p:nvPr>
            <p:ph type="body" idx="1"/>
          </p:nvPr>
        </p:nvSpPr>
        <p:spPr>
          <a:xfrm>
            <a:off x="1092200" y="2677517"/>
            <a:ext cx="11045429" cy="6303566"/>
          </a:xfrm>
          <a:prstGeom prst="rect">
            <a:avLst/>
          </a:prstGeom>
        </p:spPr>
        <p:txBody>
          <a:bodyPr anchor="t"/>
          <a:lstStyle/>
          <a:p>
            <a:pPr>
              <a:spcBef>
                <a:spcPts val="3000"/>
              </a:spcBef>
              <a:buBlip>
                <a:blip r:embed="rId2"/>
              </a:buBlip>
            </a:pPr>
            <a:r>
              <a:t>Doubt &amp; unbelief (Peter ) </a:t>
            </a:r>
            <a:r>
              <a:rPr b="1" sz="3200">
                <a:solidFill>
                  <a:schemeClr val="accent5">
                    <a:hueOff val="-188353"/>
                    <a:satOff val="-10165"/>
                    <a:lumOff val="-10285"/>
                  </a:schemeClr>
                </a:solidFill>
                <a:latin typeface="Times"/>
                <a:ea typeface="Times"/>
                <a:cs typeface="Times"/>
                <a:sym typeface="Times"/>
              </a:rPr>
              <a:t>Matt. 14:31</a:t>
            </a:r>
            <a:r>
              <a:rPr b="1" sz="3200">
                <a:solidFill>
                  <a:srgbClr val="000000"/>
                </a:solidFill>
                <a:latin typeface="Times"/>
                <a:ea typeface="Times"/>
                <a:cs typeface="Times"/>
                <a:sym typeface="Times"/>
              </a:rPr>
              <a:t> And immediately Jesus stretched out His hand and took hold of him, and said to him, "0 you of little faith, why did you doubt?"</a:t>
            </a:r>
          </a:p>
          <a:p>
            <a:pPr>
              <a:spcBef>
                <a:spcPts val="3000"/>
              </a:spcBef>
              <a:buBlip>
                <a:blip r:embed="rId2"/>
              </a:buBlip>
            </a:pPr>
            <a:r>
              <a:t>Understanding (growing) </a:t>
            </a:r>
            <a:r>
              <a:rPr b="1" sz="3200">
                <a:solidFill>
                  <a:schemeClr val="accent5">
                    <a:hueOff val="-188353"/>
                    <a:satOff val="-10165"/>
                    <a:lumOff val="-10285"/>
                  </a:schemeClr>
                </a:solidFill>
                <a:latin typeface="Times"/>
                <a:ea typeface="Times"/>
                <a:cs typeface="Times"/>
                <a:sym typeface="Times"/>
              </a:rPr>
              <a:t>Mk. 8:21</a:t>
            </a:r>
            <a:r>
              <a:rPr b="1" sz="3200">
                <a:solidFill>
                  <a:srgbClr val="000000"/>
                </a:solidFill>
                <a:latin typeface="Times"/>
                <a:ea typeface="Times"/>
                <a:cs typeface="Times"/>
                <a:sym typeface="Times"/>
              </a:rPr>
              <a:t> And He was saying to them, "Do you not yet understand?"</a:t>
            </a:r>
            <a:endParaRPr b="1" sz="3200">
              <a:solidFill>
                <a:srgbClr val="000000"/>
              </a:solidFill>
              <a:latin typeface="Times"/>
              <a:ea typeface="Times"/>
              <a:cs typeface="Times"/>
              <a:sym typeface="Times"/>
            </a:endParaRPr>
          </a:p>
          <a:p>
            <a:pPr>
              <a:spcBef>
                <a:spcPts val="3000"/>
              </a:spcBef>
              <a:buBlip>
                <a:blip r:embed="rId2"/>
              </a:buBlip>
            </a:pPr>
            <a:r>
              <a:t>Denied Him (Peter).</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Family rejection &amp; Passion"/>
          <p:cNvSpPr txBox="1"/>
          <p:nvPr>
            <p:ph type="title"/>
          </p:nvPr>
        </p:nvSpPr>
        <p:spPr>
          <a:prstGeom prst="rect">
            <a:avLst/>
          </a:prstGeom>
        </p:spPr>
        <p:txBody>
          <a:bodyPr/>
          <a:lstStyle/>
          <a:p>
            <a:pPr/>
            <a:r>
              <a:t>Family rejection &amp; Passion</a:t>
            </a:r>
          </a:p>
        </p:txBody>
      </p:sp>
      <p:sp>
        <p:nvSpPr>
          <p:cNvPr id="169" name="Could cause most anyone to become pessimistic…"/>
          <p:cNvSpPr txBox="1"/>
          <p:nvPr>
            <p:ph type="body" idx="1"/>
          </p:nvPr>
        </p:nvSpPr>
        <p:spPr>
          <a:xfrm>
            <a:off x="1092200" y="2677517"/>
            <a:ext cx="11045429" cy="6303566"/>
          </a:xfrm>
          <a:prstGeom prst="rect">
            <a:avLst/>
          </a:prstGeom>
        </p:spPr>
        <p:txBody>
          <a:bodyPr anchor="t"/>
          <a:lstStyle/>
          <a:p>
            <a:pPr>
              <a:spcBef>
                <a:spcPts val="3000"/>
              </a:spcBef>
              <a:buBlip>
                <a:blip r:embed="rId2"/>
              </a:buBlip>
            </a:pPr>
            <a:r>
              <a:t>Could cause most anyone to become pessimistic</a:t>
            </a:r>
          </a:p>
          <a:p>
            <a:pPr>
              <a:spcBef>
                <a:spcPts val="3000"/>
              </a:spcBef>
              <a:buBlip>
                <a:blip r:embed="rId2"/>
              </a:buBlip>
              <a:defRPr b="1" sz="3200">
                <a:solidFill>
                  <a:srgbClr val="000000"/>
                </a:solidFill>
                <a:latin typeface="Times"/>
                <a:ea typeface="Times"/>
                <a:cs typeface="Times"/>
                <a:sym typeface="Times"/>
              </a:defRPr>
            </a:pPr>
            <a:r>
              <a:rPr>
                <a:solidFill>
                  <a:schemeClr val="accent5">
                    <a:hueOff val="-188353"/>
                    <a:satOff val="-10165"/>
                    <a:lumOff val="-10285"/>
                  </a:schemeClr>
                </a:solidFill>
              </a:rPr>
              <a:t>Mk. 3:21</a:t>
            </a:r>
            <a:r>
              <a:t> And when His own people heard of this, they went out to take custody of Him; for they were saying, "He has lost His senses."</a:t>
            </a:r>
          </a:p>
          <a:p>
            <a:pPr>
              <a:spcBef>
                <a:spcPts val="3000"/>
              </a:spcBef>
              <a:buBlip>
                <a:blip r:embed="rId2"/>
              </a:buBlip>
            </a:pPr>
            <a:r>
              <a:t>His arrest, trial and death on the cross:</a:t>
            </a:r>
          </a:p>
          <a:p>
            <a:pPr>
              <a:spcBef>
                <a:spcPts val="3000"/>
              </a:spcBef>
              <a:buBlip>
                <a:blip r:embed="rId2"/>
              </a:buBlip>
            </a:pPr>
            <a:r>
              <a:t>Never lost His positive attitude  </a:t>
            </a:r>
          </a:p>
          <a:p>
            <a:pPr>
              <a:spcBef>
                <a:spcPts val="3000"/>
              </a:spcBef>
              <a:buBlip>
                <a:blip r:embed="rId2"/>
              </a:buBlip>
            </a:pPr>
            <a:r>
              <a:t>Knew he was headed for glory &amp; success</a:t>
            </a:r>
          </a:p>
          <a:p>
            <a:pPr>
              <a:spcBef>
                <a:spcPts val="3000"/>
              </a:spcBef>
              <a:buBlip>
                <a:blip r:embed="rId2"/>
              </a:buBlip>
            </a:pPr>
            <a:r>
              <a:t>The perfect example of optimism</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didn't let circumstances determine His outlook"/>
          <p:cNvSpPr txBox="1"/>
          <p:nvPr>
            <p:ph type="title"/>
          </p:nvPr>
        </p:nvSpPr>
        <p:spPr>
          <a:prstGeom prst="rect">
            <a:avLst/>
          </a:prstGeom>
        </p:spPr>
        <p:txBody>
          <a:bodyPr/>
          <a:lstStyle/>
          <a:p>
            <a:pPr/>
            <a:r>
              <a:t>didn't let circumstances determine His outlook</a:t>
            </a:r>
          </a:p>
        </p:txBody>
      </p:sp>
      <p:sp>
        <p:nvSpPr>
          <p:cNvPr id="172" name="He was always inwardly in control.…"/>
          <p:cNvSpPr txBox="1"/>
          <p:nvPr>
            <p:ph type="body" idx="1"/>
          </p:nvPr>
        </p:nvSpPr>
        <p:spPr>
          <a:xfrm>
            <a:off x="1092200" y="2677517"/>
            <a:ext cx="11045429" cy="6303566"/>
          </a:xfrm>
          <a:prstGeom prst="rect">
            <a:avLst/>
          </a:prstGeom>
        </p:spPr>
        <p:txBody>
          <a:bodyPr anchor="t"/>
          <a:lstStyle/>
          <a:p>
            <a:pPr>
              <a:spcBef>
                <a:spcPts val="3000"/>
              </a:spcBef>
              <a:buBlip>
                <a:blip r:embed="rId2"/>
              </a:buBlip>
            </a:pPr>
            <a:r>
              <a:t>He was always inwardly in control.</a:t>
            </a:r>
          </a:p>
          <a:p>
            <a:pPr marL="406400" indent="-406400">
              <a:spcBef>
                <a:spcPts val="3000"/>
              </a:spcBef>
              <a:buBlip>
                <a:blip r:embed="rId2"/>
              </a:buBlip>
            </a:pPr>
            <a:r>
              <a:rPr b="1" sz="3200">
                <a:solidFill>
                  <a:schemeClr val="accent5">
                    <a:hueOff val="-188353"/>
                    <a:satOff val="-10165"/>
                    <a:lumOff val="-10285"/>
                  </a:schemeClr>
                </a:solidFill>
                <a:latin typeface="Times"/>
                <a:ea typeface="Times"/>
                <a:cs typeface="Times"/>
                <a:sym typeface="Times"/>
              </a:rPr>
              <a:t>Phil. 2:5-8</a:t>
            </a:r>
            <a:r>
              <a:rPr b="1" sz="3200">
                <a:solidFill>
                  <a:srgbClr val="000000"/>
                </a:solidFill>
                <a:latin typeface="Times"/>
                <a:ea typeface="Times"/>
                <a:cs typeface="Times"/>
                <a:sym typeface="Times"/>
              </a:rPr>
              <a:t> Have this attitude in yourselves which was also in Christ Jesus, who, although He existed in the form of God, did not regard equality with God a thing to be grasped, but emptied Himself, taking the form of a bond-servant, and being made in the likeness of men. And being found in appearance as a man, He humbled Himself by becoming obedient to the point of death, even death on a cross.</a:t>
            </a:r>
            <a:r>
              <a:t> </a:t>
            </a:r>
          </a:p>
          <a:p>
            <a:pPr>
              <a:spcBef>
                <a:spcPts val="3000"/>
              </a:spcBef>
              <a:buBlip>
                <a:blip r:embed="rId2"/>
              </a:buBlip>
            </a:pPr>
            <a:r>
              <a:t>The control &amp; willingness to serve &amp; wait for God to give him victory.  Let to his exaltation</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II. Jesus was optimistic about the future"/>
          <p:cNvSpPr txBox="1"/>
          <p:nvPr>
            <p:ph type="title"/>
          </p:nvPr>
        </p:nvSpPr>
        <p:spPr>
          <a:prstGeom prst="rect">
            <a:avLst/>
          </a:prstGeom>
        </p:spPr>
        <p:txBody>
          <a:bodyPr/>
          <a:lstStyle/>
          <a:p>
            <a:pPr/>
            <a:r>
              <a:t>II. </a:t>
            </a:r>
            <a:r>
              <a:t>Jesus was optimistic about the future</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His own future"/>
          <p:cNvSpPr txBox="1"/>
          <p:nvPr>
            <p:ph type="title"/>
          </p:nvPr>
        </p:nvSpPr>
        <p:spPr>
          <a:prstGeom prst="rect">
            <a:avLst/>
          </a:prstGeom>
        </p:spPr>
        <p:txBody>
          <a:bodyPr/>
          <a:lstStyle/>
          <a:p>
            <a:pPr/>
            <a:r>
              <a:t>His own future</a:t>
            </a:r>
          </a:p>
        </p:txBody>
      </p:sp>
      <p:sp>
        <p:nvSpPr>
          <p:cNvPr id="177" name="Will take up is life again Jn. 10:17 For this reason the Father loves Me, because I lay down My life that I may take it again.…"/>
          <p:cNvSpPr txBox="1"/>
          <p:nvPr>
            <p:ph type="body" idx="1"/>
          </p:nvPr>
        </p:nvSpPr>
        <p:spPr>
          <a:xfrm>
            <a:off x="1092200" y="2677517"/>
            <a:ext cx="11045429" cy="6303566"/>
          </a:xfrm>
          <a:prstGeom prst="rect">
            <a:avLst/>
          </a:prstGeom>
        </p:spPr>
        <p:txBody>
          <a:bodyPr anchor="t"/>
          <a:lstStyle/>
          <a:p>
            <a:pPr marL="452627" indent="-452627" defTabSz="578358">
              <a:spcBef>
                <a:spcPts val="2900"/>
              </a:spcBef>
              <a:buBlip>
                <a:blip r:embed="rId2"/>
              </a:buBlip>
              <a:defRPr sz="3564"/>
            </a:pPr>
            <a:r>
              <a:t>Will take up is life again </a:t>
            </a:r>
            <a:r>
              <a:rPr b="1" sz="3168">
                <a:solidFill>
                  <a:schemeClr val="accent5">
                    <a:hueOff val="-188353"/>
                    <a:satOff val="-10165"/>
                    <a:lumOff val="-10285"/>
                  </a:schemeClr>
                </a:solidFill>
                <a:latin typeface="Times"/>
                <a:ea typeface="Times"/>
                <a:cs typeface="Times"/>
                <a:sym typeface="Times"/>
              </a:rPr>
              <a:t>Jn. 10:17</a:t>
            </a:r>
            <a:r>
              <a:rPr b="1" sz="3168">
                <a:solidFill>
                  <a:srgbClr val="000000"/>
                </a:solidFill>
                <a:latin typeface="Times"/>
                <a:ea typeface="Times"/>
                <a:cs typeface="Times"/>
                <a:sym typeface="Times"/>
              </a:rPr>
              <a:t> For this reason the Father loves Me, because I lay down My life that I may take it again.</a:t>
            </a:r>
            <a:endParaRPr b="1" sz="3168">
              <a:solidFill>
                <a:srgbClr val="000000"/>
              </a:solidFill>
              <a:latin typeface="Times"/>
              <a:ea typeface="Times"/>
              <a:cs typeface="Times"/>
              <a:sym typeface="Times"/>
            </a:endParaRPr>
          </a:p>
          <a:p>
            <a:pPr marL="452627" indent="-452627" defTabSz="578358">
              <a:spcBef>
                <a:spcPts val="2900"/>
              </a:spcBef>
              <a:buBlip>
                <a:blip r:embed="rId2"/>
              </a:buBlip>
              <a:defRPr sz="3564"/>
            </a:pPr>
            <a:r>
              <a:t>His lifting up would draw men to Him </a:t>
            </a:r>
            <a:r>
              <a:rPr b="1" sz="3168">
                <a:solidFill>
                  <a:schemeClr val="accent5">
                    <a:hueOff val="-188353"/>
                    <a:satOff val="-10165"/>
                    <a:lumOff val="-10285"/>
                  </a:schemeClr>
                </a:solidFill>
                <a:latin typeface="Times"/>
                <a:ea typeface="Times"/>
                <a:cs typeface="Times"/>
                <a:sym typeface="Times"/>
              </a:rPr>
              <a:t>Jn. 12:32</a:t>
            </a:r>
            <a:r>
              <a:rPr b="1" sz="3168">
                <a:solidFill>
                  <a:srgbClr val="000000"/>
                </a:solidFill>
                <a:latin typeface="Times"/>
                <a:ea typeface="Times"/>
                <a:cs typeface="Times"/>
                <a:sym typeface="Times"/>
              </a:rPr>
              <a:t> And I, if I be lifted up from the earth, will draw all men to Myself.</a:t>
            </a:r>
            <a:endParaRPr b="1" sz="3168">
              <a:solidFill>
                <a:srgbClr val="000000"/>
              </a:solidFill>
              <a:latin typeface="Times"/>
              <a:ea typeface="Times"/>
              <a:cs typeface="Times"/>
              <a:sym typeface="Times"/>
            </a:endParaRPr>
          </a:p>
          <a:p>
            <a:pPr marL="452627" indent="-452627" defTabSz="578358">
              <a:spcBef>
                <a:spcPts val="2900"/>
              </a:spcBef>
              <a:buBlip>
                <a:blip r:embed="rId2"/>
              </a:buBlip>
              <a:defRPr sz="3564"/>
            </a:pPr>
            <a:r>
              <a:t>The spiritually dead would hear His voice &amp; live.</a:t>
            </a:r>
          </a:p>
          <a:p>
            <a:pPr marL="452627" indent="-452627" defTabSz="578358">
              <a:spcBef>
                <a:spcPts val="2900"/>
              </a:spcBef>
              <a:buBlip>
                <a:blip r:embed="rId2"/>
              </a:buBlip>
              <a:defRPr sz="3564"/>
            </a:pPr>
            <a:r>
              <a:t>All false teaching would be uprooted.</a:t>
            </a:r>
          </a:p>
          <a:p>
            <a:pPr marL="452627" indent="-452627" defTabSz="578358">
              <a:spcBef>
                <a:spcPts val="2900"/>
              </a:spcBef>
              <a:buBlip>
                <a:blip r:embed="rId2"/>
              </a:buBlip>
              <a:defRPr sz="3564"/>
            </a:pPr>
            <a:r>
              <a:t>He would set on a glorious throne at God’s right hand - redeem many</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His church"/>
          <p:cNvSpPr txBox="1"/>
          <p:nvPr>
            <p:ph type="title"/>
          </p:nvPr>
        </p:nvSpPr>
        <p:spPr>
          <a:prstGeom prst="rect">
            <a:avLst/>
          </a:prstGeom>
        </p:spPr>
        <p:txBody>
          <a:bodyPr/>
          <a:lstStyle/>
          <a:p>
            <a:pPr/>
            <a:r>
              <a:t>His church</a:t>
            </a:r>
          </a:p>
        </p:txBody>
      </p:sp>
      <p:sp>
        <p:nvSpPr>
          <p:cNvPr id="180" name="Will take up is life again Matt. 16:16-18 And Simon Peter answered and said, &quot;Thou art the Christ, the Son of the living God.&quot; And Jesus answered and said to him, &quot;Blessed are you, Simon Barjona, because flesh and blood did not reveal this to you, but My Father who is in heaven. And I also say to you that you are Peter, and upon this rock I will build My church; and the gates of Hades shall not overpower it.…"/>
          <p:cNvSpPr txBox="1"/>
          <p:nvPr>
            <p:ph type="body" idx="1"/>
          </p:nvPr>
        </p:nvSpPr>
        <p:spPr>
          <a:xfrm>
            <a:off x="1092200" y="2677517"/>
            <a:ext cx="11045429" cy="6303566"/>
          </a:xfrm>
          <a:prstGeom prst="rect">
            <a:avLst/>
          </a:prstGeom>
        </p:spPr>
        <p:txBody>
          <a:bodyPr anchor="t"/>
          <a:lstStyle/>
          <a:p>
            <a:pPr>
              <a:spcBef>
                <a:spcPts val="3000"/>
              </a:spcBef>
              <a:buBlip>
                <a:blip r:embed="rId2"/>
              </a:buBlip>
            </a:pPr>
            <a:r>
              <a:t>Will take up is life again </a:t>
            </a:r>
            <a:r>
              <a:rPr b="1" sz="3200">
                <a:solidFill>
                  <a:schemeClr val="accent5">
                    <a:hueOff val="-188353"/>
                    <a:satOff val="-10165"/>
                    <a:lumOff val="-10285"/>
                  </a:schemeClr>
                </a:solidFill>
                <a:latin typeface="Times"/>
                <a:ea typeface="Times"/>
                <a:cs typeface="Times"/>
                <a:sym typeface="Times"/>
              </a:rPr>
              <a:t>Matt. 16:16-18</a:t>
            </a:r>
            <a:r>
              <a:rPr b="1" sz="3200">
                <a:solidFill>
                  <a:srgbClr val="000000"/>
                </a:solidFill>
                <a:latin typeface="Times"/>
                <a:ea typeface="Times"/>
                <a:cs typeface="Times"/>
                <a:sym typeface="Times"/>
              </a:rPr>
              <a:t> And Simon Peter answered and said, "Thou art the Christ, the Son of the living God." And Jesus answered and said to him, "Blessed are you, Simon Barjona, because flesh and blood did not reveal this to you, but My Father who is in heaven. And I also say to you that you are Peter, and upon this rock </a:t>
            </a:r>
            <a:r>
              <a:rPr b="1" sz="3200" u="sng">
                <a:solidFill>
                  <a:srgbClr val="000000"/>
                </a:solidFill>
                <a:latin typeface="Times"/>
                <a:ea typeface="Times"/>
                <a:cs typeface="Times"/>
                <a:sym typeface="Times"/>
              </a:rPr>
              <a:t>I will build My church</a:t>
            </a:r>
            <a:r>
              <a:rPr b="1" sz="3200">
                <a:solidFill>
                  <a:srgbClr val="000000"/>
                </a:solidFill>
                <a:latin typeface="Times"/>
                <a:ea typeface="Times"/>
                <a:cs typeface="Times"/>
                <a:sym typeface="Times"/>
              </a:rPr>
              <a:t>; and </a:t>
            </a:r>
            <a:r>
              <a:rPr b="1" sz="3200" u="sng">
                <a:solidFill>
                  <a:srgbClr val="000000"/>
                </a:solidFill>
                <a:latin typeface="Times"/>
                <a:ea typeface="Times"/>
                <a:cs typeface="Times"/>
                <a:sym typeface="Times"/>
              </a:rPr>
              <a:t>the gates of Hades shall not overpower it</a:t>
            </a:r>
            <a:r>
              <a:rPr b="1" sz="3200">
                <a:solidFill>
                  <a:srgbClr val="000000"/>
                </a:solidFill>
                <a:latin typeface="Times"/>
                <a:ea typeface="Times"/>
                <a:cs typeface="Times"/>
                <a:sym typeface="Times"/>
              </a:rPr>
              <a:t>.</a:t>
            </a:r>
            <a:endParaRPr b="1" sz="3200">
              <a:solidFill>
                <a:srgbClr val="000000"/>
              </a:solidFill>
              <a:latin typeface="Times"/>
              <a:ea typeface="Times"/>
              <a:cs typeface="Times"/>
              <a:sym typeface="Times"/>
            </a:endParaRPr>
          </a:p>
          <a:p>
            <a:pPr>
              <a:spcBef>
                <a:spcPts val="3000"/>
              </a:spcBef>
              <a:buBlip>
                <a:blip r:embed="rId2"/>
              </a:buBlip>
            </a:pPr>
            <a:r>
              <a:t>Revelation too - victory over devil, civil powers, false religion, worldliness, death</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His followers' future (You &amp; me)"/>
          <p:cNvSpPr txBox="1"/>
          <p:nvPr>
            <p:ph type="title"/>
          </p:nvPr>
        </p:nvSpPr>
        <p:spPr>
          <a:prstGeom prst="rect">
            <a:avLst/>
          </a:prstGeom>
        </p:spPr>
        <p:txBody>
          <a:bodyPr/>
          <a:lstStyle/>
          <a:p>
            <a:pPr/>
            <a:r>
              <a:t>His followers' future (You &amp; me)</a:t>
            </a:r>
          </a:p>
        </p:txBody>
      </p:sp>
      <p:sp>
        <p:nvSpPr>
          <p:cNvPr id="183" name="Life more abundantly Jn. 10:10 The thief comes only to steal, and kill, and destroy; I came that they might have life, and might have it abundantly.…"/>
          <p:cNvSpPr txBox="1"/>
          <p:nvPr>
            <p:ph type="body" idx="1"/>
          </p:nvPr>
        </p:nvSpPr>
        <p:spPr>
          <a:xfrm>
            <a:off x="1092200" y="2677517"/>
            <a:ext cx="11045429" cy="6303566"/>
          </a:xfrm>
          <a:prstGeom prst="rect">
            <a:avLst/>
          </a:prstGeom>
        </p:spPr>
        <p:txBody>
          <a:bodyPr anchor="t"/>
          <a:lstStyle/>
          <a:p>
            <a:pPr marL="379475" indent="-379475" defTabSz="484886">
              <a:spcBef>
                <a:spcPts val="2400"/>
              </a:spcBef>
              <a:buBlip>
                <a:blip r:embed="rId2"/>
              </a:buBlip>
              <a:defRPr sz="2988"/>
            </a:pPr>
            <a:r>
              <a:t>Life more abundantly </a:t>
            </a:r>
            <a:r>
              <a:rPr b="1" sz="2656">
                <a:solidFill>
                  <a:schemeClr val="accent5">
                    <a:hueOff val="-188353"/>
                    <a:satOff val="-10165"/>
                    <a:lumOff val="-10285"/>
                  </a:schemeClr>
                </a:solidFill>
                <a:latin typeface="Times"/>
                <a:ea typeface="Times"/>
                <a:cs typeface="Times"/>
                <a:sym typeface="Times"/>
              </a:rPr>
              <a:t>Jn. 10:10</a:t>
            </a:r>
            <a:r>
              <a:rPr b="1" sz="2656">
                <a:solidFill>
                  <a:srgbClr val="000000"/>
                </a:solidFill>
                <a:latin typeface="Times"/>
                <a:ea typeface="Times"/>
                <a:cs typeface="Times"/>
                <a:sym typeface="Times"/>
              </a:rPr>
              <a:t> The thief comes only to steal, and kill, and destroy; I came that they might have </a:t>
            </a:r>
            <a:r>
              <a:rPr b="1" sz="2656" u="sng">
                <a:solidFill>
                  <a:srgbClr val="000000"/>
                </a:solidFill>
                <a:latin typeface="Times"/>
                <a:ea typeface="Times"/>
                <a:cs typeface="Times"/>
                <a:sym typeface="Times"/>
              </a:rPr>
              <a:t>life</a:t>
            </a:r>
            <a:r>
              <a:rPr b="1" sz="2656">
                <a:solidFill>
                  <a:srgbClr val="000000"/>
                </a:solidFill>
                <a:latin typeface="Times"/>
                <a:ea typeface="Times"/>
                <a:cs typeface="Times"/>
                <a:sym typeface="Times"/>
              </a:rPr>
              <a:t>, and might </a:t>
            </a:r>
            <a:r>
              <a:rPr b="1" sz="2656" u="sng">
                <a:solidFill>
                  <a:srgbClr val="000000"/>
                </a:solidFill>
                <a:latin typeface="Times"/>
                <a:ea typeface="Times"/>
                <a:cs typeface="Times"/>
                <a:sym typeface="Times"/>
              </a:rPr>
              <a:t>have it abundantly</a:t>
            </a:r>
            <a:r>
              <a:rPr b="1" sz="2656">
                <a:solidFill>
                  <a:srgbClr val="000000"/>
                </a:solidFill>
                <a:latin typeface="Times"/>
                <a:ea typeface="Times"/>
                <a:cs typeface="Times"/>
                <a:sym typeface="Times"/>
              </a:rPr>
              <a:t>.</a:t>
            </a:r>
            <a:endParaRPr b="1" sz="2656">
              <a:solidFill>
                <a:srgbClr val="000000"/>
              </a:solidFill>
              <a:latin typeface="Times"/>
              <a:ea typeface="Times"/>
              <a:cs typeface="Times"/>
              <a:sym typeface="Times"/>
            </a:endParaRPr>
          </a:p>
          <a:p>
            <a:pPr marL="379475" indent="-379475" defTabSz="484886">
              <a:spcBef>
                <a:spcPts val="2400"/>
              </a:spcBef>
              <a:buBlip>
                <a:blip r:embed="rId2"/>
              </a:buBlip>
              <a:defRPr sz="2988"/>
            </a:pPr>
            <a:r>
              <a:t>Graves will open: resurrection </a:t>
            </a:r>
            <a:r>
              <a:rPr b="1" sz="2656">
                <a:solidFill>
                  <a:schemeClr val="accent5">
                    <a:hueOff val="-188353"/>
                    <a:satOff val="-10165"/>
                    <a:lumOff val="-10285"/>
                  </a:schemeClr>
                </a:solidFill>
                <a:latin typeface="Times"/>
                <a:ea typeface="Times"/>
                <a:cs typeface="Times"/>
                <a:sym typeface="Times"/>
              </a:rPr>
              <a:t>Jn. 5:28</a:t>
            </a:r>
            <a:r>
              <a:rPr b="1" sz="2656">
                <a:solidFill>
                  <a:srgbClr val="000000"/>
                </a:solidFill>
                <a:latin typeface="Times"/>
                <a:ea typeface="Times"/>
                <a:cs typeface="Times"/>
                <a:sym typeface="Times"/>
              </a:rPr>
              <a:t> Do not marvel at this; for an hour is coming, in which </a:t>
            </a:r>
            <a:r>
              <a:rPr b="1" sz="2656" u="sng">
                <a:solidFill>
                  <a:srgbClr val="000000"/>
                </a:solidFill>
                <a:latin typeface="Times"/>
                <a:ea typeface="Times"/>
                <a:cs typeface="Times"/>
                <a:sym typeface="Times"/>
              </a:rPr>
              <a:t>all who are in the tombs shall hear His voice</a:t>
            </a:r>
            <a:r>
              <a:rPr b="1" sz="2656">
                <a:solidFill>
                  <a:srgbClr val="000000"/>
                </a:solidFill>
                <a:latin typeface="Times"/>
                <a:ea typeface="Times"/>
                <a:cs typeface="Times"/>
                <a:sym typeface="Times"/>
              </a:rPr>
              <a:t>,</a:t>
            </a:r>
            <a:endParaRPr b="1" sz="2656">
              <a:solidFill>
                <a:srgbClr val="000000"/>
              </a:solidFill>
              <a:latin typeface="Times"/>
              <a:ea typeface="Times"/>
              <a:cs typeface="Times"/>
              <a:sym typeface="Times"/>
            </a:endParaRPr>
          </a:p>
          <a:p>
            <a:pPr marL="379475" indent="-379475" defTabSz="484886">
              <a:spcBef>
                <a:spcPts val="2400"/>
              </a:spcBef>
              <a:buBlip>
                <a:blip r:embed="rId2"/>
              </a:buBlip>
              <a:defRPr sz="2988"/>
            </a:pPr>
            <a:r>
              <a:t>Everlasting life </a:t>
            </a:r>
            <a:r>
              <a:rPr b="1" sz="2656">
                <a:solidFill>
                  <a:schemeClr val="accent5">
                    <a:hueOff val="-188353"/>
                    <a:satOff val="-10165"/>
                    <a:lumOff val="-10285"/>
                  </a:schemeClr>
                </a:solidFill>
                <a:latin typeface="Times"/>
                <a:ea typeface="Times"/>
                <a:cs typeface="Times"/>
                <a:sym typeface="Times"/>
              </a:rPr>
              <a:t>Jn. 5:24</a:t>
            </a:r>
            <a:r>
              <a:rPr b="1" sz="2656">
                <a:solidFill>
                  <a:srgbClr val="000000"/>
                </a:solidFill>
                <a:latin typeface="Times"/>
                <a:ea typeface="Times"/>
                <a:cs typeface="Times"/>
                <a:sym typeface="Times"/>
              </a:rPr>
              <a:t> Truly, truly, I say to you, he who </a:t>
            </a:r>
            <a:r>
              <a:rPr b="1" sz="2656" u="sng">
                <a:solidFill>
                  <a:srgbClr val="000000"/>
                </a:solidFill>
                <a:latin typeface="Times"/>
                <a:ea typeface="Times"/>
                <a:cs typeface="Times"/>
                <a:sym typeface="Times"/>
              </a:rPr>
              <a:t>hears</a:t>
            </a:r>
            <a:r>
              <a:rPr b="1" sz="2656">
                <a:solidFill>
                  <a:srgbClr val="000000"/>
                </a:solidFill>
                <a:latin typeface="Times"/>
                <a:ea typeface="Times"/>
                <a:cs typeface="Times"/>
                <a:sym typeface="Times"/>
              </a:rPr>
              <a:t> My word, and </a:t>
            </a:r>
            <a:r>
              <a:rPr b="1" sz="2656" u="sng">
                <a:solidFill>
                  <a:srgbClr val="000000"/>
                </a:solidFill>
                <a:latin typeface="Times"/>
                <a:ea typeface="Times"/>
                <a:cs typeface="Times"/>
                <a:sym typeface="Times"/>
              </a:rPr>
              <a:t>believes</a:t>
            </a:r>
            <a:r>
              <a:rPr b="1" sz="2656">
                <a:solidFill>
                  <a:srgbClr val="000000"/>
                </a:solidFill>
                <a:latin typeface="Times"/>
                <a:ea typeface="Times"/>
                <a:cs typeface="Times"/>
                <a:sym typeface="Times"/>
              </a:rPr>
              <a:t> Him who sent Me, </a:t>
            </a:r>
            <a:r>
              <a:rPr b="1" sz="2656" u="sng">
                <a:solidFill>
                  <a:srgbClr val="000000"/>
                </a:solidFill>
                <a:latin typeface="Times"/>
                <a:ea typeface="Times"/>
                <a:cs typeface="Times"/>
                <a:sym typeface="Times"/>
              </a:rPr>
              <a:t>has eternal life</a:t>
            </a:r>
            <a:r>
              <a:rPr b="1" sz="2656">
                <a:solidFill>
                  <a:srgbClr val="000000"/>
                </a:solidFill>
                <a:latin typeface="Times"/>
                <a:ea typeface="Times"/>
                <a:cs typeface="Times"/>
                <a:sym typeface="Times"/>
              </a:rPr>
              <a:t>, and does not come into judgment, but has passed out of death into life.</a:t>
            </a:r>
          </a:p>
          <a:p>
            <a:pPr marL="379475" indent="-379475" defTabSz="484886">
              <a:spcBef>
                <a:spcPts val="2400"/>
              </a:spcBef>
              <a:buBlip>
                <a:blip r:embed="rId2"/>
              </a:buBlip>
              <a:defRPr sz="2988"/>
            </a:pPr>
            <a:r>
              <a:t>Blood for forgiveness of sins </a:t>
            </a:r>
            <a:r>
              <a:rPr b="1" sz="2656">
                <a:solidFill>
                  <a:schemeClr val="accent5">
                    <a:hueOff val="-188353"/>
                    <a:satOff val="-10165"/>
                    <a:lumOff val="-10285"/>
                  </a:schemeClr>
                </a:solidFill>
                <a:latin typeface="Times"/>
                <a:ea typeface="Times"/>
                <a:cs typeface="Times"/>
                <a:sym typeface="Times"/>
              </a:rPr>
              <a:t>Matt. 26:28</a:t>
            </a:r>
            <a:r>
              <a:rPr b="1" sz="2656">
                <a:solidFill>
                  <a:srgbClr val="000000"/>
                </a:solidFill>
                <a:latin typeface="Times"/>
                <a:ea typeface="Times"/>
                <a:cs typeface="Times"/>
                <a:sym typeface="Times"/>
              </a:rPr>
              <a:t> for this is My blood of the covenant, which is poured out for many for forgiveness of sins.</a:t>
            </a:r>
            <a:endParaRPr b="1" sz="2656">
              <a:solidFill>
                <a:srgbClr val="000000"/>
              </a:solidFill>
              <a:latin typeface="Times"/>
              <a:ea typeface="Times"/>
              <a:cs typeface="Times"/>
              <a:sym typeface="Times"/>
            </a:endParaRPr>
          </a:p>
          <a:p>
            <a:pPr marL="379475" indent="-379475" defTabSz="484886">
              <a:spcBef>
                <a:spcPts val="2400"/>
              </a:spcBef>
              <a:buBlip>
                <a:blip r:embed="rId2"/>
              </a:buBlip>
              <a:defRPr sz="2988"/>
            </a:pPr>
            <a:r>
              <a:t>Trusted with evangelization of the world </a:t>
            </a:r>
            <a:r>
              <a:rPr b="1" sz="2656">
                <a:solidFill>
                  <a:schemeClr val="accent5">
                    <a:hueOff val="-188353"/>
                    <a:satOff val="-10165"/>
                    <a:lumOff val="-10285"/>
                  </a:schemeClr>
                </a:solidFill>
                <a:latin typeface="Times"/>
                <a:ea typeface="Times"/>
                <a:cs typeface="Times"/>
                <a:sym typeface="Times"/>
              </a:rPr>
              <a:t>Matt. 28:18-20</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III. the early church was optimistic"/>
          <p:cNvSpPr txBox="1"/>
          <p:nvPr>
            <p:ph type="title"/>
          </p:nvPr>
        </p:nvSpPr>
        <p:spPr>
          <a:prstGeom prst="rect">
            <a:avLst/>
          </a:prstGeom>
        </p:spPr>
        <p:txBody>
          <a:bodyPr/>
          <a:lstStyle/>
          <a:p>
            <a:pPr/>
            <a:r>
              <a:t>III. </a:t>
            </a:r>
            <a:r>
              <a:t>the early church was optimistic</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Gospel Optimism"/>
          <p:cNvSpPr txBox="1"/>
          <p:nvPr>
            <p:ph type="title"/>
          </p:nvPr>
        </p:nvSpPr>
        <p:spPr>
          <a:prstGeom prst="rect">
            <a:avLst/>
          </a:prstGeom>
        </p:spPr>
        <p:txBody>
          <a:bodyPr/>
          <a:lstStyle/>
          <a:p>
            <a:pPr/>
            <a:r>
              <a:t>Gospel Optimism</a:t>
            </a:r>
          </a:p>
        </p:txBody>
      </p:sp>
      <p:sp>
        <p:nvSpPr>
          <p:cNvPr id="188" name="Christianity is optimism expressed.…"/>
          <p:cNvSpPr txBox="1"/>
          <p:nvPr>
            <p:ph type="body" idx="1"/>
          </p:nvPr>
        </p:nvSpPr>
        <p:spPr>
          <a:xfrm>
            <a:off x="1092200" y="2677517"/>
            <a:ext cx="11045429" cy="6303566"/>
          </a:xfrm>
          <a:prstGeom prst="rect">
            <a:avLst/>
          </a:prstGeom>
        </p:spPr>
        <p:txBody>
          <a:bodyPr anchor="t"/>
          <a:lstStyle/>
          <a:p>
            <a:pPr marL="379475" indent="-379475" defTabSz="484886">
              <a:spcBef>
                <a:spcPts val="2400"/>
              </a:spcBef>
              <a:buBlip>
                <a:blip r:embed="rId2"/>
              </a:buBlip>
              <a:defRPr sz="2988"/>
            </a:pPr>
            <a:r>
              <a:t>Christianity is optimism expressed.</a:t>
            </a:r>
          </a:p>
          <a:p>
            <a:pPr marL="379475" indent="-379475" defTabSz="484886">
              <a:spcBef>
                <a:spcPts val="2400"/>
              </a:spcBef>
              <a:buBlip>
                <a:blip r:embed="rId2"/>
              </a:buBlip>
              <a:defRPr sz="2988"/>
            </a:pPr>
            <a:r>
              <a:t>You have made a deal with God about your future.</a:t>
            </a:r>
          </a:p>
          <a:p>
            <a:pPr marL="379475" indent="-379475" defTabSz="484886">
              <a:spcBef>
                <a:spcPts val="2400"/>
              </a:spcBef>
              <a:buBlip>
                <a:blip r:embed="rId2"/>
              </a:buBlip>
              <a:defRPr sz="2988"/>
            </a:pPr>
            <a:r>
              <a:t>Based on Christ's work on the cross - walked by faith &amp; rejoiced in hope</a:t>
            </a:r>
          </a:p>
          <a:p>
            <a:pPr marL="379475" indent="-379475" defTabSz="484886">
              <a:spcBef>
                <a:spcPts val="2400"/>
              </a:spcBef>
              <a:buBlip>
                <a:blip r:embed="rId2"/>
              </a:buBlip>
              <a:defRPr sz="2988"/>
            </a:pPr>
            <a:r>
              <a:t>Work will last eternally. </a:t>
            </a:r>
            <a:r>
              <a:rPr b="1">
                <a:solidFill>
                  <a:schemeClr val="accent5">
                    <a:hueOff val="-188353"/>
                    <a:satOff val="-10165"/>
                    <a:lumOff val="-10285"/>
                  </a:schemeClr>
                </a:solidFill>
                <a:latin typeface="Times"/>
                <a:ea typeface="Times"/>
                <a:cs typeface="Times"/>
                <a:sym typeface="Times"/>
              </a:rPr>
              <a:t>1 Cor. 15:58</a:t>
            </a:r>
            <a:r>
              <a:rPr b="1">
                <a:solidFill>
                  <a:srgbClr val="000000"/>
                </a:solidFill>
                <a:latin typeface="Times"/>
                <a:ea typeface="Times"/>
                <a:cs typeface="Times"/>
                <a:sym typeface="Times"/>
              </a:rPr>
              <a:t> Therefore, my beloved brethren, be steadfast, immovable, always abounding in the work of the Lord, knowing that your toil is not in vain in the Lord.</a:t>
            </a:r>
            <a:endParaRPr b="1">
              <a:solidFill>
                <a:srgbClr val="000000"/>
              </a:solidFill>
              <a:latin typeface="Times"/>
              <a:ea typeface="Times"/>
              <a:cs typeface="Times"/>
              <a:sym typeface="Times"/>
            </a:endParaRPr>
          </a:p>
          <a:p>
            <a:pPr marL="379475" indent="-379475" defTabSz="484886">
              <a:spcBef>
                <a:spcPts val="2400"/>
              </a:spcBef>
              <a:buBlip>
                <a:blip r:embed="rId2"/>
              </a:buBlip>
              <a:defRPr sz="2988"/>
            </a:pPr>
            <a:r>
              <a:t>Paul - perfect example of optimism. </a:t>
            </a:r>
            <a:r>
              <a:rPr b="1">
                <a:solidFill>
                  <a:schemeClr val="accent5">
                    <a:hueOff val="-188353"/>
                    <a:satOff val="-10165"/>
                    <a:lumOff val="-10285"/>
                  </a:schemeClr>
                </a:solidFill>
                <a:latin typeface="Times"/>
                <a:ea typeface="Times"/>
                <a:cs typeface="Times"/>
                <a:sym typeface="Times"/>
              </a:rPr>
              <a:t>Eph. 3:20</a:t>
            </a:r>
            <a:r>
              <a:rPr b="1">
                <a:solidFill>
                  <a:srgbClr val="000000"/>
                </a:solidFill>
                <a:latin typeface="Times"/>
                <a:ea typeface="Times"/>
                <a:cs typeface="Times"/>
                <a:sym typeface="Times"/>
              </a:rPr>
              <a:t> Now to Him who is able to do exceeding abundantly beyond all that we ask or think, according to the power that works within us,</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We are challenged to be optimistic"/>
          <p:cNvSpPr txBox="1"/>
          <p:nvPr>
            <p:ph type="title"/>
          </p:nvPr>
        </p:nvSpPr>
        <p:spPr>
          <a:prstGeom prst="rect">
            <a:avLst/>
          </a:prstGeom>
        </p:spPr>
        <p:txBody>
          <a:bodyPr/>
          <a:lstStyle/>
          <a:p>
            <a:pPr/>
            <a:r>
              <a:t>We are challenged to be optimistic</a:t>
            </a:r>
          </a:p>
        </p:txBody>
      </p:sp>
      <p:sp>
        <p:nvSpPr>
          <p:cNvPr id="191" name="&quot;Christian&quot; (follower of Christ - one belonging to Christ - like Christ)…"/>
          <p:cNvSpPr txBox="1"/>
          <p:nvPr>
            <p:ph type="body" idx="1"/>
          </p:nvPr>
        </p:nvSpPr>
        <p:spPr>
          <a:xfrm>
            <a:off x="1092200" y="2677517"/>
            <a:ext cx="11045429" cy="6303566"/>
          </a:xfrm>
          <a:prstGeom prst="rect">
            <a:avLst/>
          </a:prstGeom>
        </p:spPr>
        <p:txBody>
          <a:bodyPr anchor="t"/>
          <a:lstStyle/>
          <a:p>
            <a:pPr marL="320039" indent="-320039" defTabSz="408940">
              <a:spcBef>
                <a:spcPts val="2100"/>
              </a:spcBef>
              <a:buBlip>
                <a:blip r:embed="rId2"/>
              </a:buBlip>
              <a:defRPr sz="2520"/>
            </a:pPr>
            <a:r>
              <a:t>"Christian" (follower of Christ - one belonging to Christ - like Christ)</a:t>
            </a:r>
          </a:p>
          <a:p>
            <a:pPr marL="320039" indent="-320039" defTabSz="408940">
              <a:spcBef>
                <a:spcPts val="2100"/>
              </a:spcBef>
              <a:buBlip>
                <a:blip r:embed="rId2"/>
              </a:buBlip>
              <a:defRPr sz="2520"/>
            </a:pPr>
            <a:r>
              <a:t>Count our trials "as all joy" </a:t>
            </a:r>
            <a:r>
              <a:rPr b="1" sz="2240">
                <a:solidFill>
                  <a:schemeClr val="accent5">
                    <a:hueOff val="-188353"/>
                    <a:satOff val="-10165"/>
                    <a:lumOff val="-10285"/>
                  </a:schemeClr>
                </a:solidFill>
                <a:latin typeface="Times"/>
                <a:ea typeface="Times"/>
                <a:cs typeface="Times"/>
                <a:sym typeface="Times"/>
              </a:rPr>
              <a:t>Jam. 1:2-5</a:t>
            </a:r>
            <a:r>
              <a:rPr b="1" sz="2240">
                <a:solidFill>
                  <a:srgbClr val="000000"/>
                </a:solidFill>
                <a:latin typeface="Times"/>
                <a:ea typeface="Times"/>
                <a:cs typeface="Times"/>
                <a:sym typeface="Times"/>
              </a:rPr>
              <a:t> </a:t>
            </a:r>
            <a:endParaRPr b="1" sz="2240">
              <a:solidFill>
                <a:srgbClr val="000000"/>
              </a:solidFill>
              <a:latin typeface="Times"/>
              <a:ea typeface="Times"/>
              <a:cs typeface="Times"/>
              <a:sym typeface="Times"/>
            </a:endParaRPr>
          </a:p>
          <a:p>
            <a:pPr marL="320039" indent="-320039" defTabSz="408940">
              <a:spcBef>
                <a:spcPts val="2100"/>
              </a:spcBef>
              <a:buBlip>
                <a:blip r:embed="rId2"/>
              </a:buBlip>
              <a:defRPr sz="2520"/>
            </a:pPr>
            <a:r>
              <a:t>All things work together for our good </a:t>
            </a:r>
            <a:r>
              <a:rPr b="1">
                <a:solidFill>
                  <a:schemeClr val="accent5">
                    <a:hueOff val="-188353"/>
                    <a:satOff val="-10165"/>
                    <a:lumOff val="-10285"/>
                  </a:schemeClr>
                </a:solidFill>
                <a:latin typeface="Times"/>
                <a:ea typeface="Times"/>
                <a:cs typeface="Times"/>
                <a:sym typeface="Times"/>
              </a:rPr>
              <a:t>Rom. 8:28</a:t>
            </a:r>
            <a:r>
              <a:t> </a:t>
            </a:r>
          </a:p>
          <a:p>
            <a:pPr marL="320039" indent="-320039" defTabSz="408940">
              <a:spcBef>
                <a:spcPts val="2100"/>
              </a:spcBef>
              <a:buBlip>
                <a:blip r:embed="rId2"/>
              </a:buBlip>
              <a:defRPr sz="2520"/>
            </a:pPr>
            <a:r>
              <a:t>Hope of resurrection </a:t>
            </a:r>
            <a:r>
              <a:rPr b="1" sz="2240">
                <a:solidFill>
                  <a:schemeClr val="accent5">
                    <a:hueOff val="-188353"/>
                    <a:satOff val="-10165"/>
                    <a:lumOff val="-10285"/>
                  </a:schemeClr>
                </a:solidFill>
                <a:latin typeface="Times"/>
                <a:ea typeface="Times"/>
                <a:cs typeface="Times"/>
                <a:sym typeface="Times"/>
              </a:rPr>
              <a:t>1 Cor. 15</a:t>
            </a:r>
            <a:r>
              <a:t> - Christ is the guarantee - first fruit - God has the power (earthly &amp; heavenly bodies, seed, earthy &amp; spiritual body) - we will all be changed</a:t>
            </a:r>
          </a:p>
          <a:p>
            <a:pPr marL="320039" indent="-320039" defTabSz="408940">
              <a:spcBef>
                <a:spcPts val="2100"/>
              </a:spcBef>
              <a:buBlip>
                <a:blip r:embed="rId2"/>
              </a:buBlip>
              <a:defRPr sz="2520"/>
            </a:pPr>
            <a:r>
              <a:t>More than conquerors through Christ </a:t>
            </a:r>
            <a:r>
              <a:rPr b="1" sz="2240">
                <a:solidFill>
                  <a:schemeClr val="accent5">
                    <a:hueOff val="-188353"/>
                    <a:satOff val="-10165"/>
                    <a:lumOff val="-10285"/>
                  </a:schemeClr>
                </a:solidFill>
                <a:latin typeface="Times"/>
                <a:ea typeface="Times"/>
                <a:cs typeface="Times"/>
                <a:sym typeface="Times"/>
              </a:rPr>
              <a:t>Rom. 8:37</a:t>
            </a:r>
            <a:r>
              <a:t> </a:t>
            </a:r>
          </a:p>
          <a:p>
            <a:pPr marL="320039" indent="-320039" defTabSz="408940">
              <a:spcBef>
                <a:spcPts val="2100"/>
              </a:spcBef>
              <a:buBlip>
                <a:blip r:embed="rId2"/>
              </a:buBlip>
              <a:defRPr sz="2520"/>
            </a:pPr>
            <a:r>
              <a:t>In the end--WE WIN </a:t>
            </a:r>
            <a:r>
              <a:rPr b="1" sz="2240">
                <a:solidFill>
                  <a:schemeClr val="accent5">
                    <a:hueOff val="-188353"/>
                    <a:satOff val="-10165"/>
                    <a:lumOff val="-10285"/>
                  </a:schemeClr>
                </a:solidFill>
                <a:latin typeface="Times"/>
                <a:ea typeface="Times"/>
                <a:cs typeface="Times"/>
                <a:sym typeface="Times"/>
              </a:rPr>
              <a:t>Rev. 2:10</a:t>
            </a:r>
            <a:r>
              <a:t> </a:t>
            </a:r>
          </a:p>
          <a:p>
            <a:pPr marL="320039" indent="-320039" defTabSz="408940">
              <a:spcBef>
                <a:spcPts val="2100"/>
              </a:spcBef>
              <a:buBlip>
                <a:blip r:embed="rId2"/>
              </a:buBlip>
              <a:defRPr sz="2520"/>
            </a:pPr>
            <a:r>
              <a:t>Faith, hope &amp; love demand it: See by faith - expect what we desire - love believes &amp; hopes all things.</a:t>
            </a:r>
          </a:p>
          <a:p>
            <a:pPr marL="320039" indent="-320039" defTabSz="408940">
              <a:spcBef>
                <a:spcPts val="2100"/>
              </a:spcBef>
              <a:buBlip>
                <a:blip r:embed="rId2"/>
              </a:buBlip>
              <a:defRPr sz="2520"/>
            </a:pPr>
            <a:r>
              <a:t>Takes a plan &amp; work to remain optimistic - so much to be optimistic about!</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he importance of optimism"/>
          <p:cNvSpPr txBox="1"/>
          <p:nvPr>
            <p:ph type="title"/>
          </p:nvPr>
        </p:nvSpPr>
        <p:spPr>
          <a:prstGeom prst="rect">
            <a:avLst/>
          </a:prstGeom>
        </p:spPr>
        <p:txBody>
          <a:bodyPr/>
          <a:lstStyle/>
          <a:p>
            <a:pPr/>
            <a:r>
              <a:t>The importance of optimism</a:t>
            </a:r>
          </a:p>
        </p:txBody>
      </p:sp>
      <p:sp>
        <p:nvSpPr>
          <p:cNvPr id="143" name="Optimism is as necessary as air.…"/>
          <p:cNvSpPr txBox="1"/>
          <p:nvPr>
            <p:ph type="body" idx="1"/>
          </p:nvPr>
        </p:nvSpPr>
        <p:spPr>
          <a:prstGeom prst="rect">
            <a:avLst/>
          </a:prstGeom>
        </p:spPr>
        <p:txBody>
          <a:bodyPr anchor="t"/>
          <a:lstStyle/>
          <a:p>
            <a:pPr>
              <a:buBlip>
                <a:blip r:embed="rId2"/>
              </a:buBlip>
            </a:pPr>
            <a:r>
              <a:t>Optimism is as necessary as air.</a:t>
            </a:r>
          </a:p>
          <a:p>
            <a:pPr>
              <a:buBlip>
                <a:blip r:embed="rId2"/>
              </a:buBlip>
            </a:pPr>
            <a:r>
              <a:t>"Human beings are made happier by optimistic thoughts than despairing ones."</a:t>
            </a:r>
          </a:p>
          <a:p>
            <a:pPr>
              <a:buBlip>
                <a:blip r:embed="rId2"/>
              </a:buBlip>
            </a:pPr>
            <a:r>
              <a:t>"Happy ideas about the future makes people feel better in their body.”</a:t>
            </a:r>
          </a:p>
          <a:p>
            <a:pPr>
              <a:buBlip>
                <a:blip r:embed="rId2"/>
              </a:buBlip>
            </a:pPr>
            <a:r>
              <a:t>Lionel Tigers - Optimism - Biology of Hope</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Conclusion"/>
          <p:cNvSpPr txBox="1"/>
          <p:nvPr>
            <p:ph type="title"/>
          </p:nvPr>
        </p:nvSpPr>
        <p:spPr>
          <a:prstGeom prst="rect">
            <a:avLst/>
          </a:prstGeom>
        </p:spPr>
        <p:txBody>
          <a:bodyPr/>
          <a:lstStyle/>
          <a:p>
            <a:pPr/>
            <a:r>
              <a:t>Conclusion</a:t>
            </a:r>
          </a:p>
        </p:txBody>
      </p:sp>
      <p:sp>
        <p:nvSpPr>
          <p:cNvPr id="194" name="Jesus is the perfect example of optimism:…"/>
          <p:cNvSpPr txBox="1"/>
          <p:nvPr>
            <p:ph type="body" idx="1"/>
          </p:nvPr>
        </p:nvSpPr>
        <p:spPr>
          <a:xfrm>
            <a:off x="1092200" y="2677517"/>
            <a:ext cx="11045429" cy="6303566"/>
          </a:xfrm>
          <a:prstGeom prst="rect">
            <a:avLst/>
          </a:prstGeom>
        </p:spPr>
        <p:txBody>
          <a:bodyPr anchor="t"/>
          <a:lstStyle/>
          <a:p>
            <a:pPr marL="448055" indent="-448055" defTabSz="572516">
              <a:spcBef>
                <a:spcPts val="2900"/>
              </a:spcBef>
              <a:buBlip>
                <a:blip r:embed="rId2"/>
              </a:buBlip>
              <a:defRPr sz="3528"/>
            </a:pPr>
            <a:r>
              <a:t>Jesus is the perfect example of optimism:</a:t>
            </a:r>
          </a:p>
          <a:p>
            <a:pPr marL="448055" indent="-448055" defTabSz="572516">
              <a:spcBef>
                <a:spcPts val="2900"/>
              </a:spcBef>
              <a:buBlip>
                <a:blip r:embed="rId2"/>
              </a:buBlip>
              <a:defRPr sz="3528"/>
            </a:pPr>
            <a:r>
              <a:t>Carried out the Father’s plan - grave couldn't hold Him.</a:t>
            </a:r>
          </a:p>
          <a:p>
            <a:pPr marL="448055" indent="-448055" defTabSz="572516">
              <a:spcBef>
                <a:spcPts val="2900"/>
              </a:spcBef>
              <a:buBlip>
                <a:blip r:embed="rId2"/>
              </a:buBlip>
              <a:defRPr sz="3528"/>
            </a:pPr>
            <a:r>
              <a:t>Sin now has a cure </a:t>
            </a:r>
            <a:r>
              <a:rPr b="1" sz="3136">
                <a:solidFill>
                  <a:schemeClr val="accent5">
                    <a:hueOff val="-188353"/>
                    <a:satOff val="-10165"/>
                    <a:lumOff val="-10285"/>
                  </a:schemeClr>
                </a:solidFill>
                <a:latin typeface="Times"/>
                <a:ea typeface="Times"/>
                <a:cs typeface="Times"/>
                <a:sym typeface="Times"/>
              </a:rPr>
              <a:t>Rev. 1:5</a:t>
            </a:r>
            <a:r>
              <a:rPr b="1" sz="3136">
                <a:solidFill>
                  <a:srgbClr val="000000"/>
                </a:solidFill>
                <a:latin typeface="Times"/>
                <a:ea typeface="Times"/>
                <a:cs typeface="Times"/>
                <a:sym typeface="Times"/>
              </a:rPr>
              <a:t> and from Jesus Christ, the faithful witness, the first-born of the dead, and the ruler of the kings of the earth. To Him who loves us, and released us from our sins by His blood,</a:t>
            </a:r>
            <a:endParaRPr b="1" sz="3136">
              <a:solidFill>
                <a:srgbClr val="000000"/>
              </a:solidFill>
              <a:latin typeface="Times"/>
              <a:ea typeface="Times"/>
              <a:cs typeface="Times"/>
              <a:sym typeface="Times"/>
            </a:endParaRPr>
          </a:p>
          <a:p>
            <a:pPr marL="448055" indent="-448055" defTabSz="572516">
              <a:spcBef>
                <a:spcPts val="2900"/>
              </a:spcBef>
              <a:buBlip>
                <a:blip r:embed="rId2"/>
              </a:buBlip>
              <a:defRPr sz="3528"/>
            </a:pPr>
            <a:r>
              <a:t>We must love &amp; obey Him </a:t>
            </a:r>
            <a:r>
              <a:rPr b="1" sz="3234">
                <a:solidFill>
                  <a:schemeClr val="accent5">
                    <a:hueOff val="-188353"/>
                    <a:satOff val="-10165"/>
                    <a:lumOff val="-10285"/>
                  </a:schemeClr>
                </a:solidFill>
                <a:latin typeface="Times"/>
                <a:ea typeface="Times"/>
                <a:cs typeface="Times"/>
                <a:sym typeface="Times"/>
              </a:rPr>
              <a:t>Jn. 14:14, 15</a:t>
            </a:r>
            <a:r>
              <a:rPr b="1" sz="3234">
                <a:solidFill>
                  <a:srgbClr val="000000"/>
                </a:solidFill>
                <a:latin typeface="Times"/>
                <a:ea typeface="Times"/>
                <a:cs typeface="Times"/>
                <a:sym typeface="Times"/>
              </a:rPr>
              <a:t> “You are My friends, if you do what I command you. If you love Me, you will keep My commandments.”</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Conclusion"/>
          <p:cNvSpPr txBox="1"/>
          <p:nvPr>
            <p:ph type="title"/>
          </p:nvPr>
        </p:nvSpPr>
        <p:spPr>
          <a:prstGeom prst="rect">
            <a:avLst/>
          </a:prstGeom>
        </p:spPr>
        <p:txBody>
          <a:bodyPr/>
          <a:lstStyle/>
          <a:p>
            <a:pPr/>
            <a:r>
              <a:t>Conclusion</a:t>
            </a:r>
          </a:p>
        </p:txBody>
      </p:sp>
      <p:sp>
        <p:nvSpPr>
          <p:cNvPr id="197" name="We must be believers: Phil. 4:13…"/>
          <p:cNvSpPr txBox="1"/>
          <p:nvPr>
            <p:ph type="body" idx="1"/>
          </p:nvPr>
        </p:nvSpPr>
        <p:spPr>
          <a:xfrm>
            <a:off x="1092200" y="2677517"/>
            <a:ext cx="11045429" cy="6303566"/>
          </a:xfrm>
          <a:prstGeom prst="rect">
            <a:avLst/>
          </a:prstGeom>
        </p:spPr>
        <p:txBody>
          <a:bodyPr anchor="t"/>
          <a:lstStyle/>
          <a:p>
            <a:pPr>
              <a:spcBef>
                <a:spcPts val="3000"/>
              </a:spcBef>
              <a:buBlip>
                <a:blip r:embed="rId2"/>
              </a:buBlip>
            </a:pPr>
            <a:r>
              <a:t>We must be believers: </a:t>
            </a:r>
            <a:r>
              <a:rPr b="1" sz="3200">
                <a:solidFill>
                  <a:schemeClr val="accent5">
                    <a:hueOff val="-188353"/>
                    <a:satOff val="-10165"/>
                    <a:lumOff val="-10285"/>
                  </a:schemeClr>
                </a:solidFill>
                <a:latin typeface="Times"/>
                <a:ea typeface="Times"/>
                <a:cs typeface="Times"/>
                <a:sym typeface="Times"/>
              </a:rPr>
              <a:t>Phil. 4:13</a:t>
            </a:r>
            <a:r>
              <a:t> </a:t>
            </a:r>
          </a:p>
          <a:p>
            <a:pPr>
              <a:spcBef>
                <a:spcPts val="3000"/>
              </a:spcBef>
              <a:buBlip>
                <a:blip r:embed="rId2"/>
              </a:buBlip>
            </a:pPr>
            <a:r>
              <a:t>He can do more than I can ask or think </a:t>
            </a:r>
            <a:r>
              <a:rPr b="1" sz="3200">
                <a:solidFill>
                  <a:schemeClr val="accent5">
                    <a:hueOff val="-188353"/>
                    <a:satOff val="-10165"/>
                    <a:lumOff val="-10285"/>
                  </a:schemeClr>
                </a:solidFill>
                <a:latin typeface="Times"/>
                <a:ea typeface="Times"/>
                <a:cs typeface="Times"/>
                <a:sym typeface="Times"/>
              </a:rPr>
              <a:t>Eph. 3:20</a:t>
            </a:r>
          </a:p>
          <a:p>
            <a:pPr>
              <a:spcBef>
                <a:spcPts val="3000"/>
              </a:spcBef>
              <a:buBlip>
                <a:blip r:embed="rId2"/>
              </a:buBlip>
            </a:pPr>
            <a:r>
              <a:t>The best is yet to be!</a:t>
            </a:r>
          </a:p>
          <a:p>
            <a:pPr>
              <a:spcBef>
                <a:spcPts val="3000"/>
              </a:spcBef>
              <a:buBlip>
                <a:blip r:embed="rId2"/>
              </a:buBlip>
            </a:pPr>
            <a:r>
              <a:t>Remove all the things that stand in your way:</a:t>
            </a:r>
          </a:p>
          <a:p>
            <a:pPr>
              <a:spcBef>
                <a:spcPts val="3000"/>
              </a:spcBef>
              <a:buBlip>
                <a:blip r:embed="rId2"/>
              </a:buBlip>
              <a:defRPr b="1" sz="3200">
                <a:solidFill>
                  <a:srgbClr val="000000"/>
                </a:solidFill>
                <a:latin typeface="Times"/>
                <a:ea typeface="Times"/>
                <a:cs typeface="Times"/>
                <a:sym typeface="Times"/>
              </a:defRPr>
            </a:pPr>
            <a:r>
              <a:rPr>
                <a:solidFill>
                  <a:schemeClr val="accent5">
                    <a:hueOff val="-188353"/>
                    <a:satOff val="-10165"/>
                    <a:lumOff val="-10285"/>
                  </a:schemeClr>
                </a:solidFill>
              </a:rPr>
              <a:t>Col. 3:1-3</a:t>
            </a:r>
            <a:r>
              <a:t> If then you have been raised up with Christ, keep seeking the things above, where Christ is, seated at the right hand of God. Set your mind on the things above, not on the things that are on earth. For you have died and your life is hidden with Christ in God.</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What is optimism?"/>
          <p:cNvSpPr txBox="1"/>
          <p:nvPr>
            <p:ph type="title"/>
          </p:nvPr>
        </p:nvSpPr>
        <p:spPr>
          <a:prstGeom prst="rect">
            <a:avLst/>
          </a:prstGeom>
        </p:spPr>
        <p:txBody>
          <a:bodyPr/>
          <a:lstStyle/>
          <a:p>
            <a:pPr/>
            <a:r>
              <a:t>What is optimism?</a:t>
            </a:r>
          </a:p>
        </p:txBody>
      </p:sp>
      <p:sp>
        <p:nvSpPr>
          <p:cNvPr id="146" name="Webster: &quot;The belief that good ultimately prevails over evil. The tendency to take the most hopeful or cheerful view of matters.&quot;…"/>
          <p:cNvSpPr txBox="1"/>
          <p:nvPr>
            <p:ph type="body" idx="1"/>
          </p:nvPr>
        </p:nvSpPr>
        <p:spPr>
          <a:xfrm>
            <a:off x="1040010" y="2677517"/>
            <a:ext cx="11045430" cy="6303566"/>
          </a:xfrm>
          <a:prstGeom prst="rect">
            <a:avLst/>
          </a:prstGeom>
        </p:spPr>
        <p:txBody>
          <a:bodyPr anchor="t"/>
          <a:lstStyle/>
          <a:p>
            <a:pPr marL="374904" indent="-374904" defTabSz="479044">
              <a:spcBef>
                <a:spcPts val="3200"/>
              </a:spcBef>
              <a:buBlip>
                <a:blip r:embed="rId2"/>
              </a:buBlip>
              <a:defRPr sz="2952"/>
            </a:pPr>
            <a:r>
              <a:t>Webster: "The belief that good ultimately prevails over evil. The tendency to take the most hopeful or cheerful view of matters."</a:t>
            </a:r>
          </a:p>
          <a:p>
            <a:pPr marL="374904" indent="-374904" defTabSz="479044">
              <a:spcBef>
                <a:spcPts val="3200"/>
              </a:spcBef>
              <a:buBlip>
                <a:blip r:embed="rId2"/>
              </a:buBlip>
              <a:defRPr sz="2952"/>
            </a:pPr>
            <a:r>
              <a:t>Deals with outlook &amp; mood relative to the future.</a:t>
            </a:r>
          </a:p>
          <a:p>
            <a:pPr marL="374904" indent="-374904" defTabSz="479044">
              <a:spcBef>
                <a:spcPts val="3200"/>
              </a:spcBef>
              <a:buBlip>
                <a:blip r:embed="rId2"/>
              </a:buBlip>
              <a:defRPr sz="2952"/>
            </a:pPr>
            <a:r>
              <a:t>The opposite of despair or gloom.</a:t>
            </a:r>
          </a:p>
          <a:p>
            <a:pPr marL="374904" indent="-374904" defTabSz="479044">
              <a:spcBef>
                <a:spcPts val="3200"/>
              </a:spcBef>
              <a:buBlip>
                <a:blip r:embed="rId2"/>
              </a:buBlip>
              <a:defRPr sz="2952"/>
            </a:pPr>
            <a:r>
              <a:t>"A spring of hope within."</a:t>
            </a:r>
          </a:p>
          <a:p>
            <a:pPr marL="374904" indent="-374904" defTabSz="479044">
              <a:spcBef>
                <a:spcPts val="3200"/>
              </a:spcBef>
              <a:buBlip>
                <a:blip r:embed="rId2"/>
              </a:buBlip>
              <a:defRPr sz="2952"/>
            </a:pPr>
            <a:r>
              <a:t>Belief things will (can) get better. Includes belief &amp; hope.</a:t>
            </a:r>
          </a:p>
          <a:p>
            <a:pPr marL="374904" indent="-374904" defTabSz="479044">
              <a:spcBef>
                <a:spcPts val="3200"/>
              </a:spcBef>
              <a:buBlip>
                <a:blip r:embed="rId2"/>
              </a:buBlip>
              <a:defRPr sz="2952"/>
            </a:pPr>
            <a:r>
              <a:t>Opposite of pessimism: "The tendency to expect the worst outcome in any circumstance. A looking on the dark side of things"  - Webster</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he world is geared for pessimism"/>
          <p:cNvSpPr txBox="1"/>
          <p:nvPr>
            <p:ph type="title"/>
          </p:nvPr>
        </p:nvSpPr>
        <p:spPr>
          <a:prstGeom prst="rect">
            <a:avLst/>
          </a:prstGeom>
        </p:spPr>
        <p:txBody>
          <a:bodyPr/>
          <a:lstStyle/>
          <a:p>
            <a:pPr/>
            <a:r>
              <a:t>The world is geared for pessimism</a:t>
            </a:r>
          </a:p>
        </p:txBody>
      </p:sp>
      <p:sp>
        <p:nvSpPr>
          <p:cNvPr id="149" name="20% chance of rain&quot; (Don't stress 80% of no rain)…"/>
          <p:cNvSpPr txBox="1"/>
          <p:nvPr>
            <p:ph type="body" idx="1"/>
          </p:nvPr>
        </p:nvSpPr>
        <p:spPr>
          <a:xfrm>
            <a:off x="1040010" y="2677517"/>
            <a:ext cx="11045430" cy="6303566"/>
          </a:xfrm>
          <a:prstGeom prst="rect">
            <a:avLst/>
          </a:prstGeom>
        </p:spPr>
        <p:txBody>
          <a:bodyPr anchor="t"/>
          <a:lstStyle/>
          <a:p>
            <a:pPr>
              <a:buBlip>
                <a:blip r:embed="rId2"/>
              </a:buBlip>
            </a:pPr>
            <a:r>
              <a:t>20% chance of rain" (Don't stress 80% of no rain)</a:t>
            </a:r>
          </a:p>
          <a:p>
            <a:pPr>
              <a:buBlip>
                <a:blip r:embed="rId2"/>
              </a:buBlip>
            </a:pPr>
            <a:r>
              <a:t>Media news dwells on negatives.</a:t>
            </a:r>
          </a:p>
          <a:p>
            <a:pPr>
              <a:buBlip>
                <a:blip r:embed="rId2"/>
              </a:buBlip>
            </a:pPr>
            <a:r>
              <a:t>"The pessimist wants his eggs fried sunnyside down."</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he church is challenged by pessimism"/>
          <p:cNvSpPr txBox="1"/>
          <p:nvPr>
            <p:ph type="title"/>
          </p:nvPr>
        </p:nvSpPr>
        <p:spPr>
          <a:prstGeom prst="rect">
            <a:avLst/>
          </a:prstGeom>
        </p:spPr>
        <p:txBody>
          <a:bodyPr/>
          <a:lstStyle/>
          <a:p>
            <a:pPr/>
            <a:r>
              <a:t>The church is challenged by pessimism</a:t>
            </a:r>
          </a:p>
        </p:txBody>
      </p:sp>
      <p:sp>
        <p:nvSpPr>
          <p:cNvPr id="152" name="The &quot;It can't be done&quot; syndrome.&quot;…"/>
          <p:cNvSpPr txBox="1"/>
          <p:nvPr>
            <p:ph type="body" idx="1"/>
          </p:nvPr>
        </p:nvSpPr>
        <p:spPr>
          <a:xfrm>
            <a:off x="1079500" y="2893417"/>
            <a:ext cx="11045429" cy="6303566"/>
          </a:xfrm>
          <a:prstGeom prst="rect">
            <a:avLst/>
          </a:prstGeom>
        </p:spPr>
        <p:txBody>
          <a:bodyPr anchor="t"/>
          <a:lstStyle/>
          <a:p>
            <a:pPr>
              <a:buBlip>
                <a:blip r:embed="rId2"/>
              </a:buBlip>
            </a:pPr>
            <a:r>
              <a:t>The "It can't be done" syndrome."</a:t>
            </a:r>
          </a:p>
          <a:p>
            <a:pPr>
              <a:buBlip>
                <a:blip r:embed="rId2"/>
              </a:buBlip>
            </a:pPr>
            <a:r>
              <a:t>Negative attitudes hold the church back: evangelism</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Jesus as an optimist:"/>
          <p:cNvSpPr txBox="1"/>
          <p:nvPr>
            <p:ph type="title"/>
          </p:nvPr>
        </p:nvSpPr>
        <p:spPr>
          <a:prstGeom prst="rect">
            <a:avLst/>
          </a:prstGeom>
        </p:spPr>
        <p:txBody>
          <a:bodyPr/>
          <a:lstStyle/>
          <a:p>
            <a:pPr/>
            <a:r>
              <a:t>Jesus as an optimist:</a:t>
            </a:r>
          </a:p>
        </p:txBody>
      </p:sp>
      <p:sp>
        <p:nvSpPr>
          <p:cNvPr id="155" name="Deep pessimism among Jews when Jesus came.…"/>
          <p:cNvSpPr txBox="1"/>
          <p:nvPr>
            <p:ph type="body" idx="1"/>
          </p:nvPr>
        </p:nvSpPr>
        <p:spPr>
          <a:xfrm>
            <a:off x="1092200" y="2677517"/>
            <a:ext cx="11045429" cy="6303566"/>
          </a:xfrm>
          <a:prstGeom prst="rect">
            <a:avLst/>
          </a:prstGeom>
        </p:spPr>
        <p:txBody>
          <a:bodyPr anchor="t"/>
          <a:lstStyle/>
          <a:p>
            <a:pPr marL="361188" indent="-361188" defTabSz="461518">
              <a:spcBef>
                <a:spcPts val="2300"/>
              </a:spcBef>
              <a:buBlip>
                <a:blip r:embed="rId2"/>
              </a:buBlip>
              <a:defRPr sz="2844"/>
            </a:pPr>
            <a:r>
              <a:t>Deep pessimism among Jews when Jesus came.</a:t>
            </a:r>
          </a:p>
          <a:p>
            <a:pPr marL="361188" indent="-361188" defTabSz="461518">
              <a:spcBef>
                <a:spcPts val="2300"/>
              </a:spcBef>
              <a:buBlip>
                <a:blip r:embed="rId2"/>
              </a:buBlip>
              <a:defRPr sz="2844"/>
            </a:pPr>
            <a:r>
              <a:t>They "hated" Rome's control over them, etc.</a:t>
            </a:r>
          </a:p>
          <a:p>
            <a:pPr marL="361188" indent="-361188" defTabSz="461518">
              <a:spcBef>
                <a:spcPts val="2300"/>
              </a:spcBef>
              <a:buBlip>
                <a:blip r:embed="rId2"/>
              </a:buBlip>
              <a:defRPr sz="2844"/>
            </a:pPr>
            <a:r>
              <a:t>Optimism began at His birth (From heaven's view)</a:t>
            </a:r>
          </a:p>
          <a:p>
            <a:pPr marL="361188" indent="-361188" defTabSz="461518">
              <a:spcBef>
                <a:spcPts val="2300"/>
              </a:spcBef>
              <a:buBlip>
                <a:blip r:embed="rId2"/>
              </a:buBlip>
              <a:defRPr b="1" sz="2844">
                <a:solidFill>
                  <a:srgbClr val="000000"/>
                </a:solidFill>
                <a:latin typeface="Times"/>
                <a:ea typeface="Times"/>
                <a:cs typeface="Times"/>
                <a:sym typeface="Times"/>
              </a:defRPr>
            </a:pPr>
            <a:r>
              <a:rPr>
                <a:solidFill>
                  <a:schemeClr val="accent5">
                    <a:hueOff val="-188353"/>
                    <a:satOff val="-10165"/>
                    <a:lumOff val="-10285"/>
                  </a:schemeClr>
                </a:solidFill>
              </a:rPr>
              <a:t>Lk. 1:14</a:t>
            </a:r>
            <a:r>
              <a:t> "And you will have </a:t>
            </a:r>
            <a:r>
              <a:rPr u="sng"/>
              <a:t>joy</a:t>
            </a:r>
            <a:r>
              <a:t> and </a:t>
            </a:r>
            <a:r>
              <a:rPr u="sng"/>
              <a:t>gladness</a:t>
            </a:r>
            <a:r>
              <a:t>, and many will </a:t>
            </a:r>
            <a:r>
              <a:rPr u="sng"/>
              <a:t>rejoice</a:t>
            </a:r>
            <a:r>
              <a:t> at his birth.</a:t>
            </a:r>
          </a:p>
          <a:p>
            <a:pPr marL="361188" indent="-361188" defTabSz="461518">
              <a:spcBef>
                <a:spcPts val="2300"/>
              </a:spcBef>
              <a:buBlip>
                <a:blip r:embed="rId2"/>
              </a:buBlip>
              <a:defRPr b="1" sz="2844">
                <a:solidFill>
                  <a:srgbClr val="000000"/>
                </a:solidFill>
                <a:latin typeface="Times"/>
                <a:ea typeface="Times"/>
                <a:cs typeface="Times"/>
                <a:sym typeface="Times"/>
              </a:defRPr>
            </a:pPr>
            <a:r>
              <a:rPr>
                <a:solidFill>
                  <a:schemeClr val="accent5">
                    <a:hueOff val="-188353"/>
                    <a:satOff val="-10165"/>
                    <a:lumOff val="-10285"/>
                  </a:schemeClr>
                </a:solidFill>
              </a:rPr>
              <a:t>Lk. 1:30-33</a:t>
            </a:r>
            <a:r>
              <a:t> And the angel said to her, "Do not be afraid, Mary; for you have found favor with God. And behold, you will conceive in your womb, and bear a son, and you shall name Him Jesus. He will be </a:t>
            </a:r>
            <a:r>
              <a:rPr u="sng"/>
              <a:t>great</a:t>
            </a:r>
            <a:r>
              <a:t>, and will be </a:t>
            </a:r>
            <a:r>
              <a:rPr u="sng"/>
              <a:t>called the Son of the Most High</a:t>
            </a:r>
            <a:r>
              <a:t>; and the Lord God will give Him the </a:t>
            </a:r>
            <a:r>
              <a:rPr u="sng"/>
              <a:t>throne</a:t>
            </a:r>
            <a:r>
              <a:t> of His father David; and He will </a:t>
            </a:r>
            <a:r>
              <a:rPr u="sng"/>
              <a:t>reign</a:t>
            </a:r>
            <a:r>
              <a:t> over the house of Jacob forever; and </a:t>
            </a:r>
            <a:r>
              <a:rPr u="sng"/>
              <a:t>His kingdom will have no end</a:t>
            </a:r>
            <a:r>
              <a:t>."</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Jesus as an optimist:"/>
          <p:cNvSpPr txBox="1"/>
          <p:nvPr>
            <p:ph type="title"/>
          </p:nvPr>
        </p:nvSpPr>
        <p:spPr>
          <a:prstGeom prst="rect">
            <a:avLst/>
          </a:prstGeom>
        </p:spPr>
        <p:txBody>
          <a:bodyPr/>
          <a:lstStyle/>
          <a:p>
            <a:pPr/>
            <a:r>
              <a:t>Jesus as an optimist:</a:t>
            </a:r>
          </a:p>
        </p:txBody>
      </p:sp>
      <p:sp>
        <p:nvSpPr>
          <p:cNvPr id="158" name="Lk. 2:9-14 And an angel of the Lord suddenly stood before them, and the glory of the Lord shone around them; and they were terribly frightened. And the angel said to them, &quot;Do not be afraid; for behold, I bring you good news of a great joy which shall be for all the people; for today in the city of David there has been born for you a Savior, who is Christ the Lord. &quot;And this will be a sign for you: you will find a baby wrapped in cloths, and lying in a manger. &quot; And suddenly there appeared with the angel a multitude of the heavenly host praising God, and saying, &quot;Glory to God in the highest, And on earth peace among men with whom He is pleased.&quot;…"/>
          <p:cNvSpPr txBox="1"/>
          <p:nvPr>
            <p:ph type="body" idx="1"/>
          </p:nvPr>
        </p:nvSpPr>
        <p:spPr>
          <a:xfrm>
            <a:off x="1092200" y="2677517"/>
            <a:ext cx="11045429" cy="6303566"/>
          </a:xfrm>
          <a:prstGeom prst="rect">
            <a:avLst/>
          </a:prstGeom>
        </p:spPr>
        <p:txBody>
          <a:bodyPr anchor="t"/>
          <a:lstStyle/>
          <a:p>
            <a:pPr marL="379475" indent="-379475" defTabSz="484886">
              <a:spcBef>
                <a:spcPts val="2400"/>
              </a:spcBef>
              <a:buBlip>
                <a:blip r:embed="rId2"/>
              </a:buBlip>
              <a:defRPr b="1" sz="2988">
                <a:solidFill>
                  <a:srgbClr val="000000"/>
                </a:solidFill>
                <a:latin typeface="Times"/>
                <a:ea typeface="Times"/>
                <a:cs typeface="Times"/>
                <a:sym typeface="Times"/>
              </a:defRPr>
            </a:pPr>
            <a:r>
              <a:rPr>
                <a:solidFill>
                  <a:schemeClr val="accent5">
                    <a:hueOff val="-188353"/>
                    <a:satOff val="-10165"/>
                    <a:lumOff val="-10285"/>
                  </a:schemeClr>
                </a:solidFill>
              </a:rPr>
              <a:t>Lk. 2:9-14 </a:t>
            </a:r>
            <a:r>
              <a:t>And an angel of the Lord suddenly stood before them, and the glory of the Lord shone around them; and they were terribly frightened. And the angel said to them, "Do not be afraid; for behold, I bring you </a:t>
            </a:r>
            <a:r>
              <a:rPr u="sng"/>
              <a:t>good news of a great joy</a:t>
            </a:r>
            <a:r>
              <a:t> which shall be for all the people; for today in the city of David there has been born for you </a:t>
            </a:r>
            <a:r>
              <a:rPr u="sng"/>
              <a:t>a Savior</a:t>
            </a:r>
            <a:r>
              <a:t>, who is Christ the Lord. "And this will be a sign for you: you will find a baby wrapped in cloths, and lying in a manger. " And suddenly there appeared with the angel a multitude of the heavenly host praising God, and saying, "</a:t>
            </a:r>
            <a:r>
              <a:rPr u="sng"/>
              <a:t>Glory to God in the highest, And on earth peace among men with whom He is pleased</a:t>
            </a:r>
            <a:r>
              <a:t>."</a:t>
            </a:r>
          </a:p>
          <a:p>
            <a:pPr marL="379475" indent="-379475" defTabSz="484886">
              <a:spcBef>
                <a:spcPts val="2400"/>
              </a:spcBef>
              <a:buBlip>
                <a:blip r:embed="rId2"/>
              </a:buBlip>
              <a:defRPr b="1" sz="2988">
                <a:solidFill>
                  <a:srgbClr val="000000"/>
                </a:solidFill>
                <a:latin typeface="Times"/>
                <a:ea typeface="Times"/>
                <a:cs typeface="Times"/>
                <a:sym typeface="Times"/>
              </a:defRPr>
            </a:pPr>
            <a:r>
              <a:rPr>
                <a:solidFill>
                  <a:schemeClr val="accent5">
                    <a:hueOff val="-188353"/>
                    <a:satOff val="-10165"/>
                    <a:lumOff val="-10285"/>
                  </a:schemeClr>
                </a:solidFill>
              </a:rPr>
              <a:t>Matt. 1:21</a:t>
            </a:r>
            <a:r>
              <a:t> "And she will bear a Son; and you shall call His name Jesus, for it is </a:t>
            </a:r>
            <a:r>
              <a:rPr u="sng"/>
              <a:t>He who will save His people from their sins</a:t>
            </a:r>
            <a:r>
              <a:t>."</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I. Things that could have made jesus pessimistic (but didn’t)"/>
          <p:cNvSpPr txBox="1"/>
          <p:nvPr>
            <p:ph type="title"/>
          </p:nvPr>
        </p:nvSpPr>
        <p:spPr>
          <a:prstGeom prst="rect">
            <a:avLst/>
          </a:prstGeom>
        </p:spPr>
        <p:txBody>
          <a:bodyPr/>
          <a:lstStyle/>
          <a:p>
            <a:pPr defTabSz="479044">
              <a:defRPr sz="5576"/>
            </a:pPr>
            <a:r>
              <a:t>I.	</a:t>
            </a:r>
            <a:r>
              <a:t>Things that could have made jesus pessimistic (but didn’t)</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Rejection &amp; hard-heartedness"/>
          <p:cNvSpPr txBox="1"/>
          <p:nvPr>
            <p:ph type="title"/>
          </p:nvPr>
        </p:nvSpPr>
        <p:spPr>
          <a:prstGeom prst="rect">
            <a:avLst/>
          </a:prstGeom>
        </p:spPr>
        <p:txBody>
          <a:bodyPr/>
          <a:lstStyle/>
          <a:p>
            <a:pPr/>
            <a:r>
              <a:t>Rejection &amp; hard-heartedness</a:t>
            </a:r>
          </a:p>
        </p:txBody>
      </p:sp>
      <p:sp>
        <p:nvSpPr>
          <p:cNvPr id="163" name="His own did not receive Him Jn. 1:11 He came to His own, and those who were His own did not receive Him.…"/>
          <p:cNvSpPr txBox="1"/>
          <p:nvPr>
            <p:ph type="body" idx="1"/>
          </p:nvPr>
        </p:nvSpPr>
        <p:spPr>
          <a:xfrm>
            <a:off x="1092200" y="2677517"/>
            <a:ext cx="11045429" cy="6303566"/>
          </a:xfrm>
          <a:prstGeom prst="rect">
            <a:avLst/>
          </a:prstGeom>
        </p:spPr>
        <p:txBody>
          <a:bodyPr anchor="t"/>
          <a:lstStyle/>
          <a:p>
            <a:pPr>
              <a:spcBef>
                <a:spcPts val="3000"/>
              </a:spcBef>
              <a:buBlip>
                <a:blip r:embed="rId2"/>
              </a:buBlip>
            </a:pPr>
            <a:r>
              <a:t>His own did not receive Him </a:t>
            </a:r>
            <a:r>
              <a:rPr b="1" sz="3200">
                <a:solidFill>
                  <a:schemeClr val="accent5">
                    <a:hueOff val="-188353"/>
                    <a:satOff val="-10165"/>
                    <a:lumOff val="-10285"/>
                  </a:schemeClr>
                </a:solidFill>
                <a:latin typeface="Times"/>
                <a:ea typeface="Times"/>
                <a:cs typeface="Times"/>
                <a:sym typeface="Times"/>
              </a:rPr>
              <a:t>Jn. 1:11</a:t>
            </a:r>
            <a:r>
              <a:rPr b="1" sz="3200">
                <a:solidFill>
                  <a:srgbClr val="000000"/>
                </a:solidFill>
                <a:latin typeface="Times"/>
                <a:ea typeface="Times"/>
                <a:cs typeface="Times"/>
                <a:sym typeface="Times"/>
              </a:rPr>
              <a:t> He came to His own, and those who were His own did not receive Him.</a:t>
            </a:r>
            <a:endParaRPr sz="3200"/>
          </a:p>
          <a:p>
            <a:pPr>
              <a:spcBef>
                <a:spcPts val="3000"/>
              </a:spcBef>
              <a:buBlip>
                <a:blip r:embed="rId2"/>
              </a:buBlip>
            </a:pPr>
            <a:r>
              <a:t>The hardness of the Pharisees:</a:t>
            </a:r>
          </a:p>
          <a:p>
            <a:pPr lvl="1">
              <a:spcBef>
                <a:spcPts val="3000"/>
              </a:spcBef>
              <a:buSzPct val="100000"/>
              <a:buChar char="-"/>
            </a:pPr>
            <a:r>
              <a:t>They accused Him of many wrongs.</a:t>
            </a:r>
          </a:p>
          <a:p>
            <a:pPr lvl="1">
              <a:spcBef>
                <a:spcPts val="3000"/>
              </a:spcBef>
              <a:buSzPct val="100000"/>
              <a:buChar char="-"/>
            </a:pPr>
            <a:r>
              <a:t>Sought to destroy Him </a:t>
            </a:r>
            <a:r>
              <a:rPr b="1" sz="3200">
                <a:solidFill>
                  <a:schemeClr val="accent5">
                    <a:hueOff val="-188353"/>
                    <a:satOff val="-10165"/>
                    <a:lumOff val="-10285"/>
                  </a:schemeClr>
                </a:solidFill>
                <a:latin typeface="Times"/>
                <a:ea typeface="Times"/>
                <a:cs typeface="Times"/>
                <a:sym typeface="Times"/>
              </a:rPr>
              <a:t>Lk. 6:11</a:t>
            </a:r>
            <a:r>
              <a:rPr b="1" sz="3200">
                <a:solidFill>
                  <a:srgbClr val="000000"/>
                </a:solidFill>
                <a:latin typeface="Times"/>
                <a:ea typeface="Times"/>
                <a:cs typeface="Times"/>
                <a:sym typeface="Times"/>
              </a:rPr>
              <a:t> they themselves were filled with rage, and discussed together what they might do to Jesus.</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theme/_rels/theme1.xml.rels><?xml version="1.0" encoding="UTF-8"?>
<Relationships xmlns="http://schemas.openxmlformats.org/package/2006/relationships"><Relationship Id="rId1" Type="http://schemas.openxmlformats.org/officeDocument/2006/relationships/image" Target="../media/image6.png"/></Relationships>

</file>

<file path=ppt/theme/_rels/theme2.xml.rels><?xml version="1.0" encoding="UTF-8"?>
<Relationships xmlns="http://schemas.openxmlformats.org/package/2006/relationships"><Relationship Id="rId1" Type="http://schemas.openxmlformats.org/officeDocument/2006/relationships/image" Target="../media/image14.png"/></Relationships>

</file>

<file path=ppt/theme/theme1.xml><?xml version="1.0" encoding="utf-8"?>
<a:theme xmlns:a="http://schemas.openxmlformats.org/drawingml/2006/main" xmlns:r="http://schemas.openxmlformats.org/officeDocument/2006/relationships" name="Craft">
  <a:themeElements>
    <a:clrScheme name="Craft">
      <a:dk1>
        <a:srgbClr val="888888"/>
      </a:dk1>
      <a:lt1>
        <a:srgbClr val="006288"/>
      </a:lt1>
      <a:dk2>
        <a:srgbClr val="5C5D5F"/>
      </a:dk2>
      <a:lt2>
        <a:srgbClr val="CBCBCB"/>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Georgia"/>
        <a:ea typeface="Georgia"/>
        <a:cs typeface="Georgia"/>
      </a:majorFont>
      <a:minorFont>
        <a:latin typeface="Marker Felt"/>
        <a:ea typeface="Marker Felt"/>
        <a:cs typeface="Marker Felt"/>
      </a:minorFont>
    </a:fontScheme>
    <a:fmtScheme name="Craft">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25400" dist="12700" dir="5400000">
                <a:srgbClr val="000000">
                  <a:alpha val="30000"/>
                </a:srgbClr>
              </a:outerShdw>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FFFFFF">
              <a:alpha val="70300"/>
            </a:srgb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raft">
  <a:themeElements>
    <a:clrScheme name="Craft">
      <a:dk1>
        <a:srgbClr val="000000"/>
      </a:dk1>
      <a:lt1>
        <a:srgbClr val="FFFFFF"/>
      </a:lt1>
      <a:dk2>
        <a:srgbClr val="5C5D5F"/>
      </a:dk2>
      <a:lt2>
        <a:srgbClr val="CBCBCB"/>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Georgia"/>
        <a:ea typeface="Georgia"/>
        <a:cs typeface="Georgia"/>
      </a:majorFont>
      <a:minorFont>
        <a:latin typeface="Marker Felt"/>
        <a:ea typeface="Marker Felt"/>
        <a:cs typeface="Marker Felt"/>
      </a:minorFont>
    </a:fontScheme>
    <a:fmtScheme name="Craft">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25400" dist="12700" dir="5400000">
                <a:srgbClr val="000000">
                  <a:alpha val="30000"/>
                </a:srgbClr>
              </a:outerShdw>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FFFFFF">
              <a:alpha val="70300"/>
            </a:srgb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6288"/>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