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all" i="0" spc="0" strike="noStrike" sz="3200" u="none" kumimoji="0" normalizeH="0">
        <a:ln>
          <a:noFill/>
        </a:ln>
        <a:solidFill>
          <a:srgbClr val="5C89A5"/>
        </a:solidFill>
        <a:effectLst/>
        <a:uFillTx/>
        <a:latin typeface="+mj-lt"/>
        <a:ea typeface="+mj-ea"/>
        <a:cs typeface="+mj-cs"/>
        <a:sym typeface="Helvetica Neue Bold Condensed"/>
      </a:defRPr>
    </a:lvl1pPr>
    <a:lvl2pPr marL="0" marR="0" indent="342900" algn="ctr" defTabSz="584200" rtl="0" fontAlgn="auto" latinLnBrk="0" hangingPunct="0">
      <a:lnSpc>
        <a:spcPct val="100000"/>
      </a:lnSpc>
      <a:spcBef>
        <a:spcPts val="0"/>
      </a:spcBef>
      <a:spcAft>
        <a:spcPts val="0"/>
      </a:spcAft>
      <a:buClrTx/>
      <a:buSzTx/>
      <a:buFontTx/>
      <a:buNone/>
      <a:tabLst/>
      <a:defRPr b="0" baseline="0" cap="all" i="0" spc="0" strike="noStrike" sz="3200" u="none" kumimoji="0" normalizeH="0">
        <a:ln>
          <a:noFill/>
        </a:ln>
        <a:solidFill>
          <a:srgbClr val="5C89A5"/>
        </a:solidFill>
        <a:effectLst/>
        <a:uFillTx/>
        <a:latin typeface="+mj-lt"/>
        <a:ea typeface="+mj-ea"/>
        <a:cs typeface="+mj-cs"/>
        <a:sym typeface="Helvetica Neue Bold Condensed"/>
      </a:defRPr>
    </a:lvl2pPr>
    <a:lvl3pPr marL="0" marR="0" indent="685800" algn="ctr" defTabSz="584200" rtl="0" fontAlgn="auto" latinLnBrk="0" hangingPunct="0">
      <a:lnSpc>
        <a:spcPct val="100000"/>
      </a:lnSpc>
      <a:spcBef>
        <a:spcPts val="0"/>
      </a:spcBef>
      <a:spcAft>
        <a:spcPts val="0"/>
      </a:spcAft>
      <a:buClrTx/>
      <a:buSzTx/>
      <a:buFontTx/>
      <a:buNone/>
      <a:tabLst/>
      <a:defRPr b="0" baseline="0" cap="all" i="0" spc="0" strike="noStrike" sz="3200" u="none" kumimoji="0" normalizeH="0">
        <a:ln>
          <a:noFill/>
        </a:ln>
        <a:solidFill>
          <a:srgbClr val="5C89A5"/>
        </a:solidFill>
        <a:effectLst/>
        <a:uFillTx/>
        <a:latin typeface="+mj-lt"/>
        <a:ea typeface="+mj-ea"/>
        <a:cs typeface="+mj-cs"/>
        <a:sym typeface="Helvetica Neue Bold Condensed"/>
      </a:defRPr>
    </a:lvl3pPr>
    <a:lvl4pPr marL="0" marR="0" indent="1028700" algn="ctr" defTabSz="584200" rtl="0" fontAlgn="auto" latinLnBrk="0" hangingPunct="0">
      <a:lnSpc>
        <a:spcPct val="100000"/>
      </a:lnSpc>
      <a:spcBef>
        <a:spcPts val="0"/>
      </a:spcBef>
      <a:spcAft>
        <a:spcPts val="0"/>
      </a:spcAft>
      <a:buClrTx/>
      <a:buSzTx/>
      <a:buFontTx/>
      <a:buNone/>
      <a:tabLst/>
      <a:defRPr b="0" baseline="0" cap="all" i="0" spc="0" strike="noStrike" sz="3200" u="none" kumimoji="0" normalizeH="0">
        <a:ln>
          <a:noFill/>
        </a:ln>
        <a:solidFill>
          <a:srgbClr val="5C89A5"/>
        </a:solidFill>
        <a:effectLst/>
        <a:uFillTx/>
        <a:latin typeface="+mj-lt"/>
        <a:ea typeface="+mj-ea"/>
        <a:cs typeface="+mj-cs"/>
        <a:sym typeface="Helvetica Neue Bold Condensed"/>
      </a:defRPr>
    </a:lvl4pPr>
    <a:lvl5pPr marL="0" marR="0" indent="1371600" algn="ctr" defTabSz="584200" rtl="0" fontAlgn="auto" latinLnBrk="0" hangingPunct="0">
      <a:lnSpc>
        <a:spcPct val="100000"/>
      </a:lnSpc>
      <a:spcBef>
        <a:spcPts val="0"/>
      </a:spcBef>
      <a:spcAft>
        <a:spcPts val="0"/>
      </a:spcAft>
      <a:buClrTx/>
      <a:buSzTx/>
      <a:buFontTx/>
      <a:buNone/>
      <a:tabLst/>
      <a:defRPr b="0" baseline="0" cap="all" i="0" spc="0" strike="noStrike" sz="3200" u="none" kumimoji="0" normalizeH="0">
        <a:ln>
          <a:noFill/>
        </a:ln>
        <a:solidFill>
          <a:srgbClr val="5C89A5"/>
        </a:solidFill>
        <a:effectLst/>
        <a:uFillTx/>
        <a:latin typeface="+mj-lt"/>
        <a:ea typeface="+mj-ea"/>
        <a:cs typeface="+mj-cs"/>
        <a:sym typeface="Helvetica Neue Bold Condensed"/>
      </a:defRPr>
    </a:lvl5pPr>
    <a:lvl6pPr marL="0" marR="0" indent="1714500" algn="ctr" defTabSz="584200" rtl="0" fontAlgn="auto" latinLnBrk="0" hangingPunct="0">
      <a:lnSpc>
        <a:spcPct val="100000"/>
      </a:lnSpc>
      <a:spcBef>
        <a:spcPts val="0"/>
      </a:spcBef>
      <a:spcAft>
        <a:spcPts val="0"/>
      </a:spcAft>
      <a:buClrTx/>
      <a:buSzTx/>
      <a:buFontTx/>
      <a:buNone/>
      <a:tabLst/>
      <a:defRPr b="0" baseline="0" cap="all" i="0" spc="0" strike="noStrike" sz="3200" u="none" kumimoji="0" normalizeH="0">
        <a:ln>
          <a:noFill/>
        </a:ln>
        <a:solidFill>
          <a:srgbClr val="5C89A5"/>
        </a:solidFill>
        <a:effectLst/>
        <a:uFillTx/>
        <a:latin typeface="+mj-lt"/>
        <a:ea typeface="+mj-ea"/>
        <a:cs typeface="+mj-cs"/>
        <a:sym typeface="Helvetica Neue Bold Condensed"/>
      </a:defRPr>
    </a:lvl6pPr>
    <a:lvl7pPr marL="0" marR="0" indent="2057400" algn="ctr" defTabSz="584200" rtl="0" fontAlgn="auto" latinLnBrk="0" hangingPunct="0">
      <a:lnSpc>
        <a:spcPct val="100000"/>
      </a:lnSpc>
      <a:spcBef>
        <a:spcPts val="0"/>
      </a:spcBef>
      <a:spcAft>
        <a:spcPts val="0"/>
      </a:spcAft>
      <a:buClrTx/>
      <a:buSzTx/>
      <a:buFontTx/>
      <a:buNone/>
      <a:tabLst/>
      <a:defRPr b="0" baseline="0" cap="all" i="0" spc="0" strike="noStrike" sz="3200" u="none" kumimoji="0" normalizeH="0">
        <a:ln>
          <a:noFill/>
        </a:ln>
        <a:solidFill>
          <a:srgbClr val="5C89A5"/>
        </a:solidFill>
        <a:effectLst/>
        <a:uFillTx/>
        <a:latin typeface="+mj-lt"/>
        <a:ea typeface="+mj-ea"/>
        <a:cs typeface="+mj-cs"/>
        <a:sym typeface="Helvetica Neue Bold Condensed"/>
      </a:defRPr>
    </a:lvl7pPr>
    <a:lvl8pPr marL="0" marR="0" indent="2400300" algn="ctr" defTabSz="584200" rtl="0" fontAlgn="auto" latinLnBrk="0" hangingPunct="0">
      <a:lnSpc>
        <a:spcPct val="100000"/>
      </a:lnSpc>
      <a:spcBef>
        <a:spcPts val="0"/>
      </a:spcBef>
      <a:spcAft>
        <a:spcPts val="0"/>
      </a:spcAft>
      <a:buClrTx/>
      <a:buSzTx/>
      <a:buFontTx/>
      <a:buNone/>
      <a:tabLst/>
      <a:defRPr b="0" baseline="0" cap="all" i="0" spc="0" strike="noStrike" sz="3200" u="none" kumimoji="0" normalizeH="0">
        <a:ln>
          <a:noFill/>
        </a:ln>
        <a:solidFill>
          <a:srgbClr val="5C89A5"/>
        </a:solidFill>
        <a:effectLst/>
        <a:uFillTx/>
        <a:latin typeface="+mj-lt"/>
        <a:ea typeface="+mj-ea"/>
        <a:cs typeface="+mj-cs"/>
        <a:sym typeface="Helvetica Neue Bold Condensed"/>
      </a:defRPr>
    </a:lvl8pPr>
    <a:lvl9pPr marL="0" marR="0" indent="2743200" algn="ctr" defTabSz="584200" rtl="0" fontAlgn="auto" latinLnBrk="0" hangingPunct="0">
      <a:lnSpc>
        <a:spcPct val="100000"/>
      </a:lnSpc>
      <a:spcBef>
        <a:spcPts val="0"/>
      </a:spcBef>
      <a:spcAft>
        <a:spcPts val="0"/>
      </a:spcAft>
      <a:buClrTx/>
      <a:buSzTx/>
      <a:buFontTx/>
      <a:buNone/>
      <a:tabLst/>
      <a:defRPr b="0" baseline="0" cap="all" i="0" spc="0" strike="noStrike" sz="3200" u="none" kumimoji="0" normalizeH="0">
        <a:ln>
          <a:noFill/>
        </a:ln>
        <a:solidFill>
          <a:srgbClr val="5C89A5"/>
        </a:solidFill>
        <a:effectLst/>
        <a:uFillTx/>
        <a:latin typeface="+mj-lt"/>
        <a:ea typeface="+mj-ea"/>
        <a:cs typeface="+mj-cs"/>
        <a:sym typeface="Helvetica Neue Bold Condense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Neue"/>
          <a:ea typeface="Helvetica Neue"/>
          <a:cs typeface="Helvetica Neue"/>
        </a:font>
        <a:srgbClr val="818181"/>
      </a:tcTxStyle>
      <a:tcStyle>
        <a:tcBdr>
          <a:left>
            <a:ln w="12700" cap="flat">
              <a:solidFill>
                <a:srgbClr val="A1A3A7"/>
              </a:solidFill>
              <a:prstDash val="solid"/>
              <a:miter lim="400000"/>
            </a:ln>
          </a:left>
          <a:right>
            <a:ln w="12700" cap="flat">
              <a:solidFill>
                <a:srgbClr val="A1A3A7"/>
              </a:solidFill>
              <a:prstDash val="solid"/>
              <a:miter lim="400000"/>
            </a:ln>
          </a:right>
          <a:top>
            <a:ln w="12700" cap="flat">
              <a:solidFill>
                <a:srgbClr val="A1A3A7"/>
              </a:solidFill>
              <a:prstDash val="solid"/>
              <a:miter lim="400000"/>
            </a:ln>
          </a:top>
          <a:bottom>
            <a:ln w="12700" cap="flat">
              <a:solidFill>
                <a:srgbClr val="A1A3A7"/>
              </a:solidFill>
              <a:prstDash val="solid"/>
              <a:miter lim="400000"/>
            </a:ln>
          </a:bottom>
          <a:insideH>
            <a:ln w="12700" cap="flat">
              <a:solidFill>
                <a:srgbClr val="A1A3A7"/>
              </a:solidFill>
              <a:prstDash val="solid"/>
              <a:miter lim="400000"/>
            </a:ln>
          </a:insideH>
          <a:insideV>
            <a:ln w="12700" cap="flat">
              <a:solidFill>
                <a:srgbClr val="A1A3A7"/>
              </a:solidFill>
              <a:prstDash val="solid"/>
              <a:miter lim="400000"/>
            </a:ln>
          </a:insideV>
        </a:tcBdr>
        <a:fill>
          <a:noFill/>
        </a:fill>
      </a:tcStyle>
    </a:wholeTbl>
    <a:band2H>
      <a:tcTxStyle b="def" i="def"/>
      <a:tcStyle>
        <a:tcBdr/>
        <a:fill>
          <a:solidFill>
            <a:srgbClr val="91908C">
              <a:alpha val="15000"/>
            </a:srgbClr>
          </a:solidFill>
        </a:fill>
      </a:tcStyle>
    </a:band2H>
    <a:firstCol>
      <a:tcTxStyle b="def" i="def">
        <a:font>
          <a:latin typeface="Helvetica Neue"/>
          <a:ea typeface="Helvetica Neue"/>
          <a:cs typeface="Helvetica Neue"/>
        </a:font>
        <a:srgbClr val="FFFFFF"/>
      </a:tcTxStyle>
      <a:tcStyle>
        <a:tcBdr>
          <a:left>
            <a:ln w="12700" cap="flat">
              <a:solidFill>
                <a:srgbClr val="A1A3A7"/>
              </a:solidFill>
              <a:prstDash val="solid"/>
              <a:miter lim="400000"/>
            </a:ln>
          </a:left>
          <a:right>
            <a:ln w="12700" cap="flat">
              <a:solidFill>
                <a:srgbClr val="A1A3A7"/>
              </a:solidFill>
              <a:prstDash val="solid"/>
              <a:miter lim="400000"/>
            </a:ln>
          </a:right>
          <a:top>
            <a:ln w="12700" cap="flat">
              <a:solidFill>
                <a:srgbClr val="A1A3A7"/>
              </a:solidFill>
              <a:prstDash val="solid"/>
              <a:miter lim="400000"/>
            </a:ln>
          </a:top>
          <a:bottom>
            <a:ln w="12700" cap="flat">
              <a:solidFill>
                <a:srgbClr val="A1A3A7"/>
              </a:solidFill>
              <a:prstDash val="solid"/>
              <a:miter lim="400000"/>
            </a:ln>
          </a:bottom>
          <a:insideH>
            <a:ln w="12700" cap="flat">
              <a:solidFill>
                <a:srgbClr val="A1A3A7"/>
              </a:solidFill>
              <a:prstDash val="solid"/>
              <a:miter lim="400000"/>
            </a:ln>
          </a:insideH>
          <a:insideV>
            <a:ln w="12700" cap="flat">
              <a:solidFill>
                <a:srgbClr val="A1A3A7"/>
              </a:solidFill>
              <a:prstDash val="solid"/>
              <a:miter lim="400000"/>
            </a:ln>
          </a:insideV>
        </a:tcBdr>
        <a:fill>
          <a:noFill/>
        </a:fill>
      </a:tcStyle>
    </a:firstCol>
    <a:lastRow>
      <a:tcTxStyle b="def" i="def">
        <a:font>
          <a:latin typeface="Helvetica Neue"/>
          <a:ea typeface="Helvetica Neue"/>
          <a:cs typeface="Helvetica Neue"/>
        </a:font>
        <a:srgbClr val="818181"/>
      </a:tcTxStyle>
      <a:tcStyle>
        <a:tcBdr>
          <a:left>
            <a:ln w="12700" cap="flat">
              <a:solidFill>
                <a:srgbClr val="A1A3A7"/>
              </a:solidFill>
              <a:prstDash val="solid"/>
              <a:miter lim="400000"/>
            </a:ln>
          </a:left>
          <a:right>
            <a:ln w="12700" cap="flat">
              <a:solidFill>
                <a:srgbClr val="A1A3A7"/>
              </a:solidFill>
              <a:prstDash val="solid"/>
              <a:miter lim="400000"/>
            </a:ln>
          </a:right>
          <a:top>
            <a:ln w="25400" cap="flat">
              <a:solidFill>
                <a:srgbClr val="66635E"/>
              </a:solidFill>
              <a:prstDash val="solid"/>
              <a:miter lim="400000"/>
            </a:ln>
          </a:top>
          <a:bottom>
            <a:ln w="12700" cap="flat">
              <a:solidFill>
                <a:srgbClr val="A1A3A7"/>
              </a:solidFill>
              <a:prstDash val="solid"/>
              <a:miter lim="400000"/>
            </a:ln>
          </a:bottom>
          <a:insideH>
            <a:ln w="12700" cap="flat">
              <a:solidFill>
                <a:srgbClr val="A1A3A7"/>
              </a:solidFill>
              <a:prstDash val="solid"/>
              <a:miter lim="400000"/>
            </a:ln>
          </a:insideH>
          <a:insideV>
            <a:ln w="12700" cap="flat">
              <a:solidFill>
                <a:srgbClr val="A1A3A7"/>
              </a:solidFill>
              <a:prstDash val="solid"/>
              <a:miter lim="400000"/>
            </a:ln>
          </a:insideV>
        </a:tcBdr>
        <a:fill>
          <a:noFill/>
        </a:fill>
      </a:tcStyle>
    </a:lastRow>
    <a:firstRow>
      <a:tcTxStyle b="def" i="def">
        <a:font>
          <a:latin typeface="Helvetica Neue"/>
          <a:ea typeface="Helvetica Neue"/>
          <a:cs typeface="Helvetica Neue"/>
        </a:font>
        <a:srgbClr val="FFFFFF"/>
      </a:tcTxStyle>
      <a:tcStyle>
        <a:tcBdr>
          <a:left>
            <a:ln w="12700" cap="flat">
              <a:solidFill>
                <a:srgbClr val="A1A3A7"/>
              </a:solidFill>
              <a:prstDash val="solid"/>
              <a:miter lim="400000"/>
            </a:ln>
          </a:left>
          <a:right>
            <a:ln w="12700" cap="flat">
              <a:solidFill>
                <a:srgbClr val="A1A3A7"/>
              </a:solidFill>
              <a:prstDash val="solid"/>
              <a:miter lim="400000"/>
            </a:ln>
          </a:right>
          <a:top>
            <a:ln w="12700" cap="flat">
              <a:solidFill>
                <a:srgbClr val="A1A3A7"/>
              </a:solidFill>
              <a:prstDash val="solid"/>
              <a:miter lim="400000"/>
            </a:ln>
          </a:top>
          <a:bottom>
            <a:ln w="12700" cap="flat">
              <a:solidFill>
                <a:srgbClr val="A1A3A7"/>
              </a:solidFill>
              <a:prstDash val="solid"/>
              <a:miter lim="400000"/>
            </a:ln>
          </a:bottom>
          <a:insideH>
            <a:ln w="12700" cap="flat">
              <a:solidFill>
                <a:srgbClr val="A1A3A7"/>
              </a:solidFill>
              <a:prstDash val="solid"/>
              <a:miter lim="400000"/>
            </a:ln>
          </a:insideH>
          <a:insideV>
            <a:ln w="12700" cap="flat">
              <a:solidFill>
                <a:srgbClr val="A1A3A7"/>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818181"/>
      </a:tcTxStyle>
      <a:tcStyle>
        <a:tcBdr>
          <a:left>
            <a:ln w="12700" cap="flat">
              <a:solidFill>
                <a:srgbClr val="D6D5CB"/>
              </a:solidFill>
              <a:prstDash val="solid"/>
              <a:miter lim="400000"/>
            </a:ln>
          </a:left>
          <a:right>
            <a:ln w="12700" cap="flat">
              <a:solidFill>
                <a:srgbClr val="D6D5CB"/>
              </a:solidFill>
              <a:prstDash val="solid"/>
              <a:miter lim="400000"/>
            </a:ln>
          </a:right>
          <a:top>
            <a:ln w="12700" cap="flat">
              <a:solidFill>
                <a:srgbClr val="D6D5CB"/>
              </a:solidFill>
              <a:prstDash val="solid"/>
              <a:miter lim="400000"/>
            </a:ln>
          </a:top>
          <a:bottom>
            <a:ln w="12700" cap="flat">
              <a:solidFill>
                <a:srgbClr val="D6D5CB"/>
              </a:solidFill>
              <a:prstDash val="solid"/>
              <a:miter lim="400000"/>
            </a:ln>
          </a:bottom>
          <a:insideH>
            <a:ln w="12700" cap="flat">
              <a:solidFill>
                <a:srgbClr val="D6D5CB"/>
              </a:solidFill>
              <a:prstDash val="solid"/>
              <a:miter lim="400000"/>
            </a:ln>
          </a:insideH>
          <a:insideV>
            <a:ln w="12700" cap="flat">
              <a:solidFill>
                <a:srgbClr val="D6D5CB"/>
              </a:solidFill>
              <a:prstDash val="solid"/>
              <a:miter lim="400000"/>
            </a:ln>
          </a:insideV>
        </a:tcBdr>
        <a:fill>
          <a:noFill/>
        </a:fill>
      </a:tcStyle>
    </a:wholeTbl>
    <a:band2H>
      <a:tcTxStyle b="def" i="def"/>
      <a:tcStyle>
        <a:tcBdr/>
        <a:fill>
          <a:solidFill>
            <a:srgbClr val="91908C">
              <a:alpha val="15000"/>
            </a:srgbClr>
          </a:solidFill>
        </a:fill>
      </a:tcStyle>
    </a:band2H>
    <a:firstCol>
      <a:tcTxStyle b="def"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def"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5CB"/>
              </a:solidFill>
              <a:prstDash val="solid"/>
              <a:miter lim="400000"/>
            </a:ln>
          </a:insideH>
          <a:insideV>
            <a:ln w="12700" cap="flat">
              <a:noFill/>
              <a:miter lim="400000"/>
            </a:ln>
          </a:insideV>
        </a:tcBdr>
        <a:fill>
          <a:noFill/>
        </a:fill>
      </a:tcStyle>
    </a:lastRow>
    <a:firstRow>
      <a:tcTxStyle b="def"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5CB"/>
              </a:solidFill>
              <a:prstDash val="solid"/>
              <a:miter lim="400000"/>
            </a:ln>
          </a:insideH>
          <a:insideV>
            <a:ln w="12700" cap="flat">
              <a:noFill/>
              <a:miter lim="400000"/>
            </a:ln>
          </a:insideV>
        </a:tcBdr>
        <a:fill>
          <a:noFill/>
        </a:fill>
      </a:tcStyle>
    </a:firstRow>
  </a:tblStyle>
  <a:tblStyle styleId="{EEE7283C-3CF3-47DC-8721-378D4A62B228}" styleName="">
    <a:tblBg/>
    <a:wholeTbl>
      <a:tcTxStyle b="def" i="def">
        <a:font>
          <a:latin typeface="Helvetica Neue"/>
          <a:ea typeface="Helvetica Neue"/>
          <a:cs typeface="Helvetica Neue"/>
        </a:font>
        <a:srgbClr val="818181"/>
      </a:tcTxStyle>
      <a:tcStyle>
        <a:tcBdr>
          <a:left>
            <a:ln w="12700" cap="flat">
              <a:solidFill>
                <a:schemeClr val="accent3">
                  <a:satOff val="9881"/>
                  <a:lumOff val="-13155"/>
                  <a:alpha val="85000"/>
                </a:schemeClr>
              </a:solidFill>
              <a:prstDash val="solid"/>
              <a:miter lim="400000"/>
            </a:ln>
          </a:left>
          <a:right>
            <a:ln w="12700" cap="flat">
              <a:solidFill>
                <a:schemeClr val="accent3">
                  <a:satOff val="9881"/>
                  <a:lumOff val="-13155"/>
                  <a:alpha val="85000"/>
                </a:schemeClr>
              </a:solidFill>
              <a:prstDash val="solid"/>
              <a:miter lim="400000"/>
            </a:ln>
          </a:right>
          <a:top>
            <a:ln w="12700" cap="flat">
              <a:solidFill>
                <a:schemeClr val="accent3">
                  <a:satOff val="9881"/>
                  <a:lumOff val="-13155"/>
                  <a:alpha val="85000"/>
                </a:schemeClr>
              </a:solidFill>
              <a:prstDash val="solid"/>
              <a:miter lim="400000"/>
            </a:ln>
          </a:top>
          <a:bottom>
            <a:ln w="12700" cap="flat">
              <a:solidFill>
                <a:schemeClr val="accent3">
                  <a:satOff val="9881"/>
                  <a:lumOff val="-13155"/>
                  <a:alpha val="85000"/>
                </a:schemeClr>
              </a:solidFill>
              <a:prstDash val="solid"/>
              <a:miter lim="400000"/>
            </a:ln>
          </a:bottom>
          <a:insideH>
            <a:ln w="12700" cap="flat">
              <a:solidFill>
                <a:schemeClr val="accent3">
                  <a:satOff val="9881"/>
                  <a:lumOff val="-13155"/>
                  <a:alpha val="85000"/>
                </a:schemeClr>
              </a:solidFill>
              <a:prstDash val="solid"/>
              <a:miter lim="400000"/>
            </a:ln>
          </a:insideH>
          <a:insideV>
            <a:ln w="12700" cap="flat">
              <a:solidFill>
                <a:schemeClr val="accent3">
                  <a:satOff val="9881"/>
                  <a:lumOff val="-13155"/>
                  <a:alpha val="85000"/>
                </a:schemeClr>
              </a:solidFill>
              <a:prstDash val="solid"/>
              <a:miter lim="400000"/>
            </a:ln>
          </a:insideV>
        </a:tcBdr>
        <a:fill>
          <a:noFill/>
        </a:fill>
      </a:tcStyle>
    </a:wholeTbl>
    <a:band2H>
      <a:tcTxStyle b="def" i="def"/>
      <a:tcStyle>
        <a:tcBdr/>
        <a:fill>
          <a:solidFill>
            <a:srgbClr val="91908C">
              <a:alpha val="15000"/>
            </a:srgbClr>
          </a:solidFill>
        </a:fill>
      </a:tcStyle>
    </a:band2H>
    <a:firstCol>
      <a:tcTxStyle b="def" i="def">
        <a:font>
          <a:latin typeface="Helvetica Neue"/>
          <a:ea typeface="Helvetica Neue"/>
          <a:cs typeface="Helvetica Neue"/>
        </a:font>
        <a:srgbClr val="FFFFFF"/>
      </a:tcTxStyle>
      <a:tcStyle>
        <a:tcBdr>
          <a:left>
            <a:ln w="12700" cap="flat">
              <a:solidFill>
                <a:schemeClr val="accent3">
                  <a:satOff val="9881"/>
                  <a:lumOff val="-13155"/>
                </a:schemeClr>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5CB"/>
              </a:solidFill>
              <a:prstDash val="solid"/>
              <a:miter lim="400000"/>
            </a:ln>
          </a:insideV>
        </a:tcBdr>
        <a:fill>
          <a:noFill/>
        </a:fill>
      </a:tcStyle>
    </a:firstCol>
    <a:lastRow>
      <a:tcTxStyle b="def" i="def">
        <a:font>
          <a:latin typeface="Helvetica Neue"/>
          <a:ea typeface="Helvetica Neue"/>
          <a:cs typeface="Helvetica Neue"/>
        </a:font>
        <a:srgbClr val="818181"/>
      </a:tcTxStyle>
      <a:tcStyle>
        <a:tcBdr>
          <a:left>
            <a:ln w="12700" cap="flat">
              <a:noFill/>
              <a:miter lim="400000"/>
            </a:ln>
          </a:left>
          <a:right>
            <a:ln w="12700" cap="flat">
              <a:noFill/>
              <a:miter lim="400000"/>
            </a:ln>
          </a:right>
          <a:top>
            <a:ln w="25400" cap="flat">
              <a:solidFill>
                <a:schemeClr val="accent3">
                  <a:satOff val="9881"/>
                  <a:lumOff val="-13155"/>
                </a:schemeClr>
              </a:solidFill>
              <a:prstDash val="solid"/>
              <a:miter lim="400000"/>
            </a:ln>
          </a:top>
          <a:bottom>
            <a:ln w="12700" cap="flat">
              <a:solidFill>
                <a:schemeClr val="accent3">
                  <a:satOff val="9881"/>
                  <a:lumOff val="-13155"/>
                </a:schemeClr>
              </a:solidFill>
              <a:prstDash val="solid"/>
              <a:miter lim="400000"/>
            </a:ln>
          </a:bottom>
          <a:insideH>
            <a:ln w="12700" cap="flat">
              <a:noFill/>
              <a:miter lim="400000"/>
            </a:ln>
          </a:insideH>
          <a:insideV>
            <a:ln w="12700" cap="flat">
              <a:noFill/>
              <a:miter lim="400000"/>
            </a:ln>
          </a:insideV>
        </a:tcBdr>
        <a:fill>
          <a:noFill/>
        </a:fill>
      </a:tcStyle>
    </a:lastRow>
    <a:firstRow>
      <a:tcTxStyle b="def" i="def">
        <a:font>
          <a:latin typeface="Helvetica Neue"/>
          <a:ea typeface="Helvetica Neue"/>
          <a:cs typeface="Helvetica Neue"/>
        </a:font>
        <a:srgbClr val="FFFFFF"/>
      </a:tcTxStyle>
      <a:tcStyle>
        <a:tcBdr>
          <a:left>
            <a:ln w="12700" cap="flat">
              <a:solidFill>
                <a:srgbClr val="87660E">
                  <a:alpha val="85000"/>
                </a:srgbClr>
              </a:solidFill>
              <a:prstDash val="solid"/>
              <a:miter lim="400000"/>
            </a:ln>
          </a:left>
          <a:right>
            <a:ln w="12700" cap="flat">
              <a:solidFill>
                <a:srgbClr val="87660E">
                  <a:alpha val="85000"/>
                </a:srgbClr>
              </a:solidFill>
              <a:prstDash val="solid"/>
              <a:miter lim="400000"/>
            </a:ln>
          </a:right>
          <a:top>
            <a:ln w="12700" cap="flat">
              <a:solidFill>
                <a:schemeClr val="accent3">
                  <a:satOff val="9881"/>
                  <a:lumOff val="-13155"/>
                </a:schemeClr>
              </a:solidFill>
              <a:prstDash val="solid"/>
              <a:miter lim="400000"/>
            </a:ln>
          </a:top>
          <a:bottom>
            <a:ln w="12700" cap="flat">
              <a:noFill/>
              <a:miter lim="400000"/>
            </a:ln>
          </a:bottom>
          <a:insideH>
            <a:ln w="12700" cap="flat">
              <a:solidFill>
                <a:srgbClr val="87660E">
                  <a:alpha val="85000"/>
                </a:srgbClr>
              </a:solidFill>
              <a:prstDash val="solid"/>
              <a:miter lim="400000"/>
            </a:ln>
          </a:insideH>
          <a:insideV>
            <a:ln w="12700" cap="flat">
              <a:solidFill>
                <a:srgbClr val="87660E">
                  <a:alpha val="85000"/>
                </a:srgbClr>
              </a:solidFill>
              <a:prstDash val="solid"/>
              <a:miter lim="400000"/>
            </a:ln>
          </a:insideV>
        </a:tcBdr>
        <a:fill>
          <a:noFill/>
        </a:fill>
      </a:tcStyle>
    </a:firstRow>
  </a:tblStyle>
  <a:tblStyle styleId="{CF821DB8-F4EB-4A41-A1BA-3FCAFE7338EE}" styleName="">
    <a:tblBg/>
    <a:wholeTbl>
      <a:tcTxStyle b="def" i="def">
        <a:font>
          <a:latin typeface="Helvetica Neue"/>
          <a:ea typeface="Helvetica Neue"/>
          <a:cs typeface="Helvetica Neue"/>
        </a:font>
        <a:srgbClr val="818181"/>
      </a:tcTxStyle>
      <a:tcStyle>
        <a:tcBdr>
          <a:left>
            <a:ln w="25400" cap="rnd">
              <a:solidFill>
                <a:srgbClr val="A2A1A6"/>
              </a:solidFill>
              <a:custDash>
                <a:ds d="100000" sp="200000"/>
              </a:custDash>
              <a:miter lim="400000"/>
            </a:ln>
          </a:left>
          <a:right>
            <a:ln w="25400" cap="rnd">
              <a:solidFill>
                <a:srgbClr val="A2A1A6"/>
              </a:solidFill>
              <a:custDash>
                <a:ds d="100000" sp="200000"/>
              </a:custDash>
              <a:miter lim="400000"/>
            </a:ln>
          </a:right>
          <a:top>
            <a:ln w="12700" cap="flat">
              <a:solidFill>
                <a:srgbClr val="A1A3A7"/>
              </a:solidFill>
              <a:prstDash val="solid"/>
              <a:miter lim="400000"/>
            </a:ln>
          </a:top>
          <a:bottom>
            <a:ln w="12700" cap="flat">
              <a:solidFill>
                <a:srgbClr val="A1A3A7"/>
              </a:solidFill>
              <a:prstDash val="solid"/>
              <a:miter lim="400000"/>
            </a:ln>
          </a:bottom>
          <a:insideH>
            <a:ln w="12700" cap="flat">
              <a:solidFill>
                <a:srgbClr val="A1A3A7"/>
              </a:solidFill>
              <a:prstDash val="solid"/>
              <a:miter lim="400000"/>
            </a:ln>
          </a:insideH>
          <a:insideV>
            <a:ln w="25400" cap="rnd">
              <a:solidFill>
                <a:srgbClr val="A2A1A6"/>
              </a:solidFill>
              <a:custDash>
                <a:ds d="100000" sp="200000"/>
              </a:custDash>
              <a:miter lim="400000"/>
            </a:ln>
          </a:insideV>
        </a:tcBdr>
        <a:fill>
          <a:noFill/>
        </a:fill>
      </a:tcStyle>
    </a:wholeTbl>
    <a:band2H>
      <a:tcTxStyle b="def" i="def"/>
      <a:tcStyle>
        <a:tcBdr/>
        <a:fill>
          <a:solidFill>
            <a:srgbClr val="91908C">
              <a:alpha val="15000"/>
            </a:srgbClr>
          </a:solidFill>
        </a:fill>
      </a:tcStyle>
    </a:band2H>
    <a:firstCol>
      <a:tcTxStyle b="def"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def" i="def">
        <a:font>
          <a:latin typeface="Helvetica Neue"/>
          <a:ea typeface="Helvetica Neue"/>
          <a:cs typeface="Helvetica Neue"/>
        </a:font>
        <a:srgbClr val="FFFFFF"/>
      </a:tcTxStyle>
      <a:tcStyle>
        <a:tcBdr>
          <a:left>
            <a:ln w="25400" cap="rnd">
              <a:solidFill>
                <a:srgbClr val="A1A3A7"/>
              </a:solidFill>
              <a:custDash>
                <a:ds d="100000" sp="200000"/>
              </a:custDash>
              <a:miter lim="400000"/>
            </a:ln>
          </a:left>
          <a:right>
            <a:ln w="25400" cap="rnd">
              <a:solidFill>
                <a:srgbClr val="A1A3A7"/>
              </a:solidFill>
              <a:custDash>
                <a:ds d="100000" sp="200000"/>
              </a:custDash>
              <a:miter lim="400000"/>
            </a:ln>
          </a:right>
          <a:top>
            <a:ln w="12700" cap="flat">
              <a:noFill/>
              <a:miter lim="400000"/>
            </a:ln>
          </a:top>
          <a:bottom>
            <a:ln w="12700" cap="flat">
              <a:noFill/>
              <a:miter lim="400000"/>
            </a:ln>
          </a:bottom>
          <a:insideH>
            <a:ln w="12700" cap="flat">
              <a:noFill/>
              <a:miter lim="400000"/>
            </a:ln>
          </a:insideH>
          <a:insideV>
            <a:ln w="25400" cap="rnd">
              <a:solidFill>
                <a:srgbClr val="A1A3A7"/>
              </a:solidFill>
              <a:custDash>
                <a:ds d="100000" sp="200000"/>
              </a:custDash>
              <a:miter lim="400000"/>
            </a:ln>
          </a:insideV>
        </a:tcBdr>
        <a:fill>
          <a:noFill/>
        </a:fill>
      </a:tcStyle>
    </a:lastRow>
    <a:firstRow>
      <a:tcTxStyle b="def" i="def">
        <a:font>
          <a:latin typeface="Helvetica Neue"/>
          <a:ea typeface="Helvetica Neue"/>
          <a:cs typeface="Helvetica Neue"/>
        </a:font>
        <a:srgbClr val="FFFFFF"/>
      </a:tcTxStyle>
      <a:tcStyle>
        <a:tcBdr>
          <a:left>
            <a:ln w="25400" cap="rnd">
              <a:solidFill>
                <a:srgbClr val="A1A3A7"/>
              </a:solidFill>
              <a:custDash>
                <a:ds d="100000" sp="200000"/>
              </a:custDash>
              <a:miter lim="400000"/>
            </a:ln>
          </a:left>
          <a:right>
            <a:ln w="25400" cap="rnd">
              <a:solidFill>
                <a:srgbClr val="A1A3A7"/>
              </a:solidFill>
              <a:custDash>
                <a:ds d="100000" sp="200000"/>
              </a:custDash>
              <a:miter lim="400000"/>
            </a:ln>
          </a:right>
          <a:top>
            <a:ln w="12700" cap="flat">
              <a:noFill/>
              <a:miter lim="400000"/>
            </a:ln>
          </a:top>
          <a:bottom>
            <a:ln w="12700" cap="flat">
              <a:noFill/>
              <a:miter lim="400000"/>
            </a:ln>
          </a:bottom>
          <a:insideH>
            <a:ln w="12700" cap="flat">
              <a:noFill/>
              <a:miter lim="400000"/>
            </a:ln>
          </a:insideH>
          <a:insideV>
            <a:ln w="25400" cap="rnd">
              <a:solidFill>
                <a:srgbClr val="A1A3A7"/>
              </a:solidFill>
              <a:custDash>
                <a:ds d="100000" sp="200000"/>
              </a:custDash>
              <a:miter lim="400000"/>
            </a:ln>
          </a:insideV>
        </a:tcBdr>
        <a:fill>
          <a:noFill/>
        </a:fill>
      </a:tcStyle>
    </a:firstRow>
  </a:tblStyle>
  <a:tblStyle styleId="{33BA23B1-9221-436E-865A-0063620EA4FD}" styleName="">
    <a:tblBg/>
    <a:wholeTbl>
      <a:tcTxStyle b="def" i="def">
        <a:font>
          <a:latin typeface="Helvetica Neue"/>
          <a:ea typeface="Helvetica Neue"/>
          <a:cs typeface="Helvetica Neue"/>
        </a:font>
        <a:srgbClr val="818181"/>
      </a:tcTxStyle>
      <a:tcStyle>
        <a:tcBdr>
          <a:left>
            <a:ln w="12700" cap="flat">
              <a:solidFill>
                <a:srgbClr val="AEADA0"/>
              </a:solidFill>
              <a:prstDash val="solid"/>
              <a:miter lim="400000"/>
            </a:ln>
          </a:left>
          <a:right>
            <a:ln w="12700" cap="flat">
              <a:solidFill>
                <a:srgbClr val="AEADA0"/>
              </a:solidFill>
              <a:prstDash val="solid"/>
              <a:miter lim="400000"/>
            </a:ln>
          </a:right>
          <a:top>
            <a:ln w="12700" cap="flat">
              <a:solidFill>
                <a:srgbClr val="AEADA0"/>
              </a:solidFill>
              <a:prstDash val="solid"/>
              <a:miter lim="400000"/>
            </a:ln>
          </a:top>
          <a:bottom>
            <a:ln w="12700" cap="flat">
              <a:solidFill>
                <a:srgbClr val="AEADA0"/>
              </a:solidFill>
              <a:prstDash val="solid"/>
              <a:miter lim="400000"/>
            </a:ln>
          </a:bottom>
          <a:insideH>
            <a:ln w="12700" cap="flat">
              <a:solidFill>
                <a:srgbClr val="AEADA0"/>
              </a:solidFill>
              <a:prstDash val="solid"/>
              <a:miter lim="400000"/>
            </a:ln>
          </a:insideH>
          <a:insideV>
            <a:ln w="12700" cap="flat">
              <a:solidFill>
                <a:srgbClr val="AEADA0"/>
              </a:solidFill>
              <a:prstDash val="solid"/>
              <a:miter lim="400000"/>
            </a:ln>
          </a:insideV>
        </a:tcBdr>
        <a:fill>
          <a:noFill/>
        </a:fill>
      </a:tcStyle>
    </a:wholeTbl>
    <a:band2H>
      <a:tcTxStyle b="def" i="def"/>
      <a:tcStyle>
        <a:tcBdr/>
        <a:fill>
          <a:solidFill>
            <a:srgbClr val="91908C">
              <a:alpha val="15000"/>
            </a:srgbClr>
          </a:solidFill>
        </a:fill>
      </a:tcStyle>
    </a:band2H>
    <a:firstCol>
      <a:tcTxStyle b="def"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def"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def"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def" i="def">
        <a:font>
          <a:latin typeface="Helvetica Neue"/>
          <a:ea typeface="Helvetica Neue"/>
          <a:cs typeface="Helvetica Neue"/>
        </a:font>
        <a:srgbClr val="818181"/>
      </a:tcTxStyle>
      <a:tcStyle>
        <a:tcBdr>
          <a:left>
            <a:ln w="25400" cap="rnd">
              <a:solidFill>
                <a:srgbClr val="83827D"/>
              </a:solidFill>
              <a:custDash>
                <a:ds d="100000" sp="200000"/>
              </a:custDash>
              <a:miter lim="400000"/>
            </a:ln>
          </a:left>
          <a:right>
            <a:ln w="25400" cap="rnd">
              <a:solidFill>
                <a:srgbClr val="83827D"/>
              </a:solidFill>
              <a:custDash>
                <a:ds d="100000" sp="200000"/>
              </a:custDash>
              <a:miter lim="400000"/>
            </a:ln>
          </a:right>
          <a:top>
            <a:ln w="25400" cap="rnd">
              <a:solidFill>
                <a:srgbClr val="83827D"/>
              </a:solidFill>
              <a:custDash>
                <a:ds d="100000" sp="200000"/>
              </a:custDash>
              <a:miter lim="400000"/>
            </a:ln>
          </a:top>
          <a:bottom>
            <a:ln w="25400" cap="rnd">
              <a:solidFill>
                <a:srgbClr val="83827D"/>
              </a:solidFill>
              <a:custDash>
                <a:ds d="100000" sp="200000"/>
              </a:custDash>
              <a:miter lim="400000"/>
            </a:ln>
          </a:bottom>
          <a:insideH>
            <a:ln w="25400" cap="rnd">
              <a:solidFill>
                <a:srgbClr val="83827D"/>
              </a:solidFill>
              <a:custDash>
                <a:ds d="100000" sp="200000"/>
              </a:custDash>
              <a:miter lim="400000"/>
            </a:ln>
          </a:insideH>
          <a:insideV>
            <a:ln w="25400" cap="rnd">
              <a:solidFill>
                <a:srgbClr val="83827D"/>
              </a:solidFill>
              <a:custDash>
                <a:ds d="100000" sp="200000"/>
              </a:custDash>
              <a:miter lim="400000"/>
            </a:ln>
          </a:insideV>
        </a:tcBdr>
        <a:fill>
          <a:noFill/>
        </a:fill>
      </a:tcStyle>
    </a:wholeTbl>
    <a:band2H>
      <a:tcTxStyle b="def" i="def"/>
      <a:tcStyle>
        <a:tcBdr/>
        <a:fill>
          <a:solidFill>
            <a:srgbClr val="91908C">
              <a:alpha val="15000"/>
            </a:srgbClr>
          </a:solidFill>
        </a:fill>
      </a:tcStyle>
    </a:band2H>
    <a:firstCol>
      <a:tcTxStyle b="def" i="def">
        <a:font>
          <a:latin typeface="Helvetica Neue"/>
          <a:ea typeface="Helvetica Neue"/>
          <a:cs typeface="Helvetica Neue"/>
        </a:font>
        <a:srgbClr val="818181"/>
      </a:tcTxStyle>
      <a:tcStyle>
        <a:tcBdr>
          <a:left>
            <a:ln w="12700" cap="flat">
              <a:noFill/>
              <a:miter lim="400000"/>
            </a:ln>
          </a:left>
          <a:right>
            <a:ln w="25400" cap="flat">
              <a:solidFill>
                <a:srgbClr val="83827D"/>
              </a:solidFill>
              <a:prstDash val="solid"/>
              <a:miter lim="400000"/>
            </a:ln>
          </a:right>
          <a:top>
            <a:ln w="25400" cap="rnd">
              <a:solidFill>
                <a:srgbClr val="83827D"/>
              </a:solidFill>
              <a:custDash>
                <a:ds d="100000" sp="200000"/>
              </a:custDash>
              <a:miter lim="400000"/>
            </a:ln>
          </a:top>
          <a:bottom>
            <a:ln w="25400" cap="rnd">
              <a:solidFill>
                <a:srgbClr val="83827D"/>
              </a:solidFill>
              <a:custDash>
                <a:ds d="100000" sp="200000"/>
              </a:custDash>
              <a:miter lim="400000"/>
            </a:ln>
          </a:bottom>
          <a:insideH>
            <a:ln w="25400" cap="rnd">
              <a:solidFill>
                <a:srgbClr val="83827D"/>
              </a:solidFill>
              <a:custDash>
                <a:ds d="100000" sp="200000"/>
              </a:custDash>
              <a:miter lim="400000"/>
            </a:ln>
          </a:insideH>
          <a:insideV>
            <a:ln w="25400" cap="flat">
              <a:solidFill>
                <a:srgbClr val="83827D"/>
              </a:solidFill>
              <a:prstDash val="solid"/>
              <a:miter lim="400000"/>
            </a:ln>
          </a:insideV>
        </a:tcBdr>
        <a:fill>
          <a:noFill/>
        </a:fill>
      </a:tcStyle>
    </a:firstCol>
    <a:lastRow>
      <a:tcTxStyle b="def" i="def">
        <a:font>
          <a:latin typeface="Helvetica Neue"/>
          <a:ea typeface="Helvetica Neue"/>
          <a:cs typeface="Helvetica Neue"/>
        </a:font>
        <a:srgbClr val="818181"/>
      </a:tcTxStyle>
      <a:tcStyle>
        <a:tcBdr>
          <a:left>
            <a:ln w="25400" cap="rnd">
              <a:solidFill>
                <a:srgbClr val="83827D"/>
              </a:solidFill>
              <a:custDash>
                <a:ds d="100000" sp="200000"/>
              </a:custDash>
              <a:miter lim="400000"/>
            </a:ln>
          </a:left>
          <a:right>
            <a:ln w="25400" cap="rnd">
              <a:solidFill>
                <a:srgbClr val="83827D"/>
              </a:solidFill>
              <a:custDash>
                <a:ds d="100000" sp="200000"/>
              </a:custDash>
              <a:miter lim="400000"/>
            </a:ln>
          </a:right>
          <a:top>
            <a:ln w="25400" cap="flat">
              <a:solidFill>
                <a:srgbClr val="83827D"/>
              </a:solidFill>
              <a:prstDash val="solid"/>
              <a:miter lim="400000"/>
            </a:ln>
          </a:top>
          <a:bottom>
            <a:ln w="12700" cap="flat">
              <a:noFill/>
              <a:miter lim="400000"/>
            </a:ln>
          </a:bottom>
          <a:insideH>
            <a:ln w="12700" cap="flat">
              <a:noFill/>
              <a:miter lim="400000"/>
            </a:ln>
          </a:insideH>
          <a:insideV>
            <a:ln w="25400" cap="rnd">
              <a:solidFill>
                <a:srgbClr val="83827D"/>
              </a:solidFill>
              <a:custDash>
                <a:ds d="100000" sp="200000"/>
              </a:custDash>
              <a:miter lim="400000"/>
            </a:ln>
          </a:insideV>
        </a:tcBdr>
        <a:fill>
          <a:noFill/>
        </a:fill>
      </a:tcStyle>
    </a:lastRow>
    <a:firstRow>
      <a:tcTxStyle b="def" i="def">
        <a:font>
          <a:latin typeface="Helvetica Neue"/>
          <a:ea typeface="Helvetica Neue"/>
          <a:cs typeface="Helvetica Neue"/>
        </a:font>
        <a:srgbClr val="818181"/>
      </a:tcTxStyle>
      <a:tcStyle>
        <a:tcBdr>
          <a:left>
            <a:ln w="25400" cap="rnd">
              <a:solidFill>
                <a:srgbClr val="83827D"/>
              </a:solidFill>
              <a:custDash>
                <a:ds d="100000" sp="200000"/>
              </a:custDash>
              <a:miter lim="400000"/>
            </a:ln>
          </a:left>
          <a:right>
            <a:ln w="25400" cap="rnd">
              <a:solidFill>
                <a:srgbClr val="83827D"/>
              </a:solidFill>
              <a:custDash>
                <a:ds d="100000" sp="200000"/>
              </a:custDash>
              <a:miter lim="400000"/>
            </a:ln>
          </a:right>
          <a:top>
            <a:ln w="12700" cap="flat">
              <a:noFill/>
              <a:miter lim="400000"/>
            </a:ln>
          </a:top>
          <a:bottom>
            <a:ln w="25400" cap="flat">
              <a:solidFill>
                <a:srgbClr val="83827D"/>
              </a:solidFill>
              <a:prstDash val="solid"/>
              <a:miter lim="400000"/>
            </a:ln>
          </a:bottom>
          <a:insideH>
            <a:ln w="12700" cap="flat">
              <a:noFill/>
              <a:miter lim="400000"/>
            </a:ln>
          </a:insideH>
          <a:insideV>
            <a:ln w="25400" cap="rnd">
              <a:solidFill>
                <a:srgbClr val="83827D"/>
              </a:solidFill>
              <a:custDash>
                <a:ds d="100000" sp="200000"/>
              </a:custDash>
              <a:miter lim="400000"/>
            </a:ln>
          </a:insideV>
        </a:tcBdr>
        <a:fill>
          <a:noFill/>
        </a:fill>
      </a:tcStyle>
    </a:firstRow>
  </a:tblStyle>
  <a:tblStyle styleId="{8F44A2F1-9E1F-4B54-A3A2-5F16C0AD49E2}" styleName="">
    <a:tblBg/>
    <a:wholeTbl>
      <a:tcTxStyle b="off" i="off">
        <a:font>
          <a:latin typeface="Helvetica Neue"/>
          <a:ea typeface="Helvetica Neue"/>
          <a:cs typeface="Helvetica Neue"/>
        </a:font>
        <a:srgbClr val="818181"/>
      </a:tcTxStyle>
      <a:tcStyle>
        <a:tcBdr>
          <a:left>
            <a:ln w="25400" cap="flat">
              <a:solidFill>
                <a:srgbClr val="A2A1A6"/>
              </a:solidFill>
              <a:prstDash val="solid"/>
              <a:miter lim="400000"/>
            </a:ln>
          </a:left>
          <a:right>
            <a:ln w="25400" cap="flat">
              <a:solidFill>
                <a:srgbClr val="A2A1A6"/>
              </a:solidFill>
              <a:prstDash val="solid"/>
              <a:miter lim="400000"/>
            </a:ln>
          </a:right>
          <a:top>
            <a:ln w="25400" cap="flat">
              <a:solidFill>
                <a:srgbClr val="A2A1A6"/>
              </a:solidFill>
              <a:prstDash val="solid"/>
              <a:miter lim="400000"/>
            </a:ln>
          </a:top>
          <a:bottom>
            <a:ln w="25400" cap="flat">
              <a:solidFill>
                <a:srgbClr val="A2A1A6"/>
              </a:solidFill>
              <a:prstDash val="solid"/>
              <a:miter lim="400000"/>
            </a:ln>
          </a:bottom>
          <a:insideH>
            <a:ln w="25400" cap="flat">
              <a:solidFill>
                <a:srgbClr val="A2A1A6"/>
              </a:solidFill>
              <a:prstDash val="solid"/>
              <a:miter lim="400000"/>
            </a:ln>
          </a:insideH>
          <a:insideV>
            <a:ln w="25400" cap="flat">
              <a:solidFill>
                <a:srgbClr val="A2A1A6"/>
              </a:solidFill>
              <a:prstDash val="solid"/>
              <a:miter lim="400000"/>
            </a:ln>
          </a:insideV>
        </a:tcBdr>
        <a:fill>
          <a:noFill/>
        </a:fill>
      </a:tcStyle>
    </a:wholeTbl>
    <a:band2H>
      <a:tcTxStyle b="def" i="def"/>
      <a:tcStyle>
        <a:tcBdr/>
        <a:fill>
          <a:solidFill>
            <a:srgbClr val="91908C">
              <a:alpha val="15000"/>
            </a:srgbClr>
          </a:solidFill>
        </a:fill>
      </a:tcStyle>
    </a:band2H>
    <a:firstCol>
      <a:tcTxStyle b="off" i="off">
        <a:font>
          <a:latin typeface="Helvetica Neue"/>
          <a:ea typeface="Helvetica Neue"/>
          <a:cs typeface="Helvetica Neue"/>
        </a:font>
        <a:srgbClr val="FFFFFF"/>
      </a:tcTxStyle>
      <a:tcStyle>
        <a:tcBdr>
          <a:left>
            <a:ln w="25400" cap="flat">
              <a:solidFill>
                <a:srgbClr val="A1A3A7"/>
              </a:solidFill>
              <a:prstDash val="solid"/>
              <a:miter lim="400000"/>
            </a:ln>
          </a:left>
          <a:right>
            <a:ln w="25400" cap="flat">
              <a:solidFill>
                <a:srgbClr val="A1A3A7"/>
              </a:solidFill>
              <a:prstDash val="solid"/>
              <a:miter lim="400000"/>
            </a:ln>
          </a:right>
          <a:top>
            <a:ln w="25400" cap="flat">
              <a:solidFill>
                <a:srgbClr val="A1A3A7"/>
              </a:solidFill>
              <a:prstDash val="solid"/>
              <a:miter lim="400000"/>
            </a:ln>
          </a:top>
          <a:bottom>
            <a:ln w="25400" cap="flat">
              <a:solidFill>
                <a:srgbClr val="A1A3A7"/>
              </a:solidFill>
              <a:prstDash val="solid"/>
              <a:miter lim="400000"/>
            </a:ln>
          </a:bottom>
          <a:insideH>
            <a:ln w="25400" cap="flat">
              <a:solidFill>
                <a:srgbClr val="A1A3A7"/>
              </a:solidFill>
              <a:prstDash val="solid"/>
              <a:miter lim="400000"/>
            </a:ln>
          </a:insideH>
          <a:insideV>
            <a:ln w="25400" cap="flat">
              <a:solidFill>
                <a:srgbClr val="A1A3A7"/>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A1A3A7"/>
              </a:solidFill>
              <a:prstDash val="solid"/>
              <a:miter lim="400000"/>
            </a:ln>
          </a:left>
          <a:right>
            <a:ln w="25400" cap="flat">
              <a:solidFill>
                <a:srgbClr val="A1A3A7"/>
              </a:solidFill>
              <a:prstDash val="solid"/>
              <a:miter lim="400000"/>
            </a:ln>
          </a:right>
          <a:top>
            <a:ln w="50800" cap="flat">
              <a:solidFill>
                <a:srgbClr val="A1A3A7"/>
              </a:solidFill>
              <a:prstDash val="solid"/>
              <a:miter lim="400000"/>
            </a:ln>
          </a:top>
          <a:bottom>
            <a:ln w="25400" cap="flat">
              <a:solidFill>
                <a:srgbClr val="A1A3A7"/>
              </a:solidFill>
              <a:prstDash val="solid"/>
              <a:miter lim="400000"/>
            </a:ln>
          </a:bottom>
          <a:insideH>
            <a:ln w="25400" cap="flat">
              <a:solidFill>
                <a:srgbClr val="A1A3A7"/>
              </a:solidFill>
              <a:prstDash val="solid"/>
              <a:miter lim="400000"/>
            </a:ln>
          </a:insideH>
          <a:insideV>
            <a:ln w="25400" cap="flat">
              <a:solidFill>
                <a:srgbClr val="A1A3A7"/>
              </a:solidFill>
              <a:prstDash val="solid"/>
              <a:miter lim="400000"/>
            </a:ln>
          </a:insideV>
        </a:tcBdr>
        <a:fill>
          <a:noFill/>
        </a:fill>
      </a:tcStyle>
    </a:lastRow>
    <a:firstRow>
      <a:tcTxStyle b="off" i="off">
        <a:font>
          <a:latin typeface="Helvetica Neue"/>
          <a:ea typeface="Helvetica Neue"/>
          <a:cs typeface="Helvetica Neue"/>
        </a:font>
        <a:srgbClr val="FFFFFF"/>
      </a:tcTxStyle>
      <a:tcStyle>
        <a:tcBdr>
          <a:left>
            <a:ln w="25400" cap="flat">
              <a:solidFill>
                <a:srgbClr val="A1A3A7"/>
              </a:solidFill>
              <a:prstDash val="solid"/>
              <a:miter lim="400000"/>
            </a:ln>
          </a:left>
          <a:right>
            <a:ln w="25400" cap="flat">
              <a:solidFill>
                <a:srgbClr val="A1A3A7"/>
              </a:solidFill>
              <a:prstDash val="solid"/>
              <a:miter lim="400000"/>
            </a:ln>
          </a:right>
          <a:top>
            <a:ln w="25400" cap="flat">
              <a:solidFill>
                <a:srgbClr val="A1A3A7"/>
              </a:solidFill>
              <a:prstDash val="solid"/>
              <a:miter lim="400000"/>
            </a:ln>
          </a:top>
          <a:bottom>
            <a:ln w="25400" cap="flat">
              <a:solidFill>
                <a:srgbClr val="A1A3A7"/>
              </a:solidFill>
              <a:prstDash val="solid"/>
              <a:miter lim="400000"/>
            </a:ln>
          </a:bottom>
          <a:insideH>
            <a:ln w="25400" cap="flat">
              <a:solidFill>
                <a:srgbClr val="A1A3A7"/>
              </a:solidFill>
              <a:prstDash val="solid"/>
              <a:miter lim="400000"/>
            </a:ln>
          </a:insideH>
          <a:insideV>
            <a:ln w="25400" cap="flat">
              <a:solidFill>
                <a:srgbClr val="A1A3A7"/>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p:nvPr>
            <p:ph type="sldImg"/>
          </p:nvPr>
        </p:nvSpPr>
        <p:spPr>
          <a:xfrm>
            <a:off x="1143000" y="685800"/>
            <a:ext cx="4572000" cy="3429000"/>
          </a:xfrm>
          <a:prstGeom prst="rect">
            <a:avLst/>
          </a:prstGeom>
        </p:spPr>
        <p:txBody>
          <a:bodyPr/>
          <a:lstStyle/>
          <a:p>
            <a:pPr/>
          </a:p>
        </p:txBody>
      </p:sp>
      <p:sp>
        <p:nvSpPr>
          <p:cNvPr id="221" name="Shape 22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 name="Title Text"/>
          <p:cNvSpPr txBox="1"/>
          <p:nvPr>
            <p:ph type="title"/>
          </p:nvPr>
        </p:nvSpPr>
        <p:spPr>
          <a:xfrm>
            <a:off x="1422400" y="5245100"/>
            <a:ext cx="10541000" cy="2628900"/>
          </a:xfrm>
          <a:prstGeom prst="rect">
            <a:avLst/>
          </a:prstGeom>
        </p:spPr>
        <p:txBody>
          <a:bodyPr anchor="b"/>
          <a:lstStyle>
            <a:lvl1pPr marL="0">
              <a:lnSpc>
                <a:spcPct val="100000"/>
              </a:lnSpc>
              <a:defRPr sz="7600">
                <a:solidFill>
                  <a:srgbClr val="DEDDDE"/>
                </a:solidFill>
                <a:latin typeface="+mj-lt"/>
                <a:ea typeface="+mj-ea"/>
                <a:cs typeface="+mj-cs"/>
                <a:sym typeface="Helvetica Neue Bold Condensed"/>
              </a:defRPr>
            </a:lvl1pPr>
          </a:lstStyle>
          <a:p>
            <a:pPr/>
            <a:r>
              <a:t>Title Text</a:t>
            </a:r>
          </a:p>
        </p:txBody>
      </p:sp>
      <p:sp>
        <p:nvSpPr>
          <p:cNvPr id="13" name="Body Level One…"/>
          <p:cNvSpPr txBox="1"/>
          <p:nvPr>
            <p:ph type="body" sz="quarter" idx="1"/>
          </p:nvPr>
        </p:nvSpPr>
        <p:spPr>
          <a:xfrm>
            <a:off x="1422400" y="7861300"/>
            <a:ext cx="10541000" cy="1612900"/>
          </a:xfrm>
          <a:prstGeom prst="rect">
            <a:avLst/>
          </a:prstGeom>
        </p:spPr>
        <p:txBody>
          <a:bodyPr anchor="t"/>
          <a:lstStyle>
            <a:lvl1pPr marL="0" indent="0">
              <a:spcBef>
                <a:spcPts val="0"/>
              </a:spcBef>
              <a:buSzTx/>
              <a:buNone/>
              <a:defRPr sz="4600">
                <a:solidFill>
                  <a:srgbClr val="6696B6"/>
                </a:solidFill>
                <a:latin typeface="+mj-lt"/>
                <a:ea typeface="+mj-ea"/>
                <a:cs typeface="+mj-cs"/>
                <a:sym typeface="Helvetica Neue Bold Condensed"/>
              </a:defRPr>
            </a:lvl1pPr>
            <a:lvl2pPr marL="0" indent="0">
              <a:spcBef>
                <a:spcPts val="0"/>
              </a:spcBef>
              <a:buSzTx/>
              <a:buNone/>
              <a:defRPr sz="4600">
                <a:solidFill>
                  <a:srgbClr val="6696B6"/>
                </a:solidFill>
                <a:latin typeface="+mj-lt"/>
                <a:ea typeface="+mj-ea"/>
                <a:cs typeface="+mj-cs"/>
                <a:sym typeface="Helvetica Neue Bold Condensed"/>
              </a:defRPr>
            </a:lvl2pPr>
            <a:lvl3pPr marL="0" indent="0">
              <a:spcBef>
                <a:spcPts val="0"/>
              </a:spcBef>
              <a:buSzTx/>
              <a:buNone/>
              <a:defRPr sz="4600">
                <a:solidFill>
                  <a:srgbClr val="6696B6"/>
                </a:solidFill>
                <a:latin typeface="+mj-lt"/>
                <a:ea typeface="+mj-ea"/>
                <a:cs typeface="+mj-cs"/>
                <a:sym typeface="Helvetica Neue Bold Condensed"/>
              </a:defRPr>
            </a:lvl3pPr>
            <a:lvl4pPr marL="0" indent="0">
              <a:spcBef>
                <a:spcPts val="0"/>
              </a:spcBef>
              <a:buSzTx/>
              <a:buNone/>
              <a:defRPr sz="4600">
                <a:solidFill>
                  <a:srgbClr val="6696B6"/>
                </a:solidFill>
                <a:latin typeface="+mj-lt"/>
                <a:ea typeface="+mj-ea"/>
                <a:cs typeface="+mj-cs"/>
                <a:sym typeface="Helvetica Neue Bold Condensed"/>
              </a:defRPr>
            </a:lvl4pPr>
            <a:lvl5pPr marL="0" indent="0">
              <a:spcBef>
                <a:spcPts val="0"/>
              </a:spcBef>
              <a:buSzTx/>
              <a:buNone/>
              <a:defRPr sz="4600">
                <a:solidFill>
                  <a:srgbClr val="6696B6"/>
                </a:solidFill>
                <a:latin typeface="+mj-lt"/>
                <a:ea typeface="+mj-ea"/>
                <a:cs typeface="+mj-cs"/>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6349999" y="9474200"/>
            <a:ext cx="312015" cy="2998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Big">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9" name="Line"/>
          <p:cNvSpPr/>
          <p:nvPr/>
        </p:nvSpPr>
        <p:spPr>
          <a:xfrm>
            <a:off x="278468" y="8915400"/>
            <a:ext cx="12459504" cy="2"/>
          </a:xfrm>
          <a:prstGeom prst="line">
            <a:avLst/>
          </a:prstGeom>
          <a:ln w="25400">
            <a:solidFill>
              <a:srgbClr val="A2A1A6"/>
            </a:solidFill>
            <a:miter lim="400000"/>
          </a:ln>
        </p:spPr>
        <p:txBody>
          <a:bodyPr lIns="0" tIns="0" rIns="0" bIns="0"/>
          <a:lstStyle/>
          <a:p>
            <a:pPr algn="l" defTabSz="457200">
              <a:defRPr cap="none" sz="1200">
                <a:solidFill>
                  <a:srgbClr val="000000"/>
                </a:solidFill>
                <a:latin typeface="Helvetica"/>
                <a:ea typeface="Helvetica"/>
                <a:cs typeface="Helvetica"/>
                <a:sym typeface="Helvetica"/>
              </a:defRPr>
            </a:pPr>
          </a:p>
        </p:txBody>
      </p:sp>
      <p:sp>
        <p:nvSpPr>
          <p:cNvPr id="100" name="Line"/>
          <p:cNvSpPr/>
          <p:nvPr/>
        </p:nvSpPr>
        <p:spPr>
          <a:xfrm>
            <a:off x="5256868" y="8902701"/>
            <a:ext cx="1" cy="596899"/>
          </a:xfrm>
          <a:prstGeom prst="line">
            <a:avLst/>
          </a:prstGeom>
          <a:ln w="25400">
            <a:solidFill>
              <a:srgbClr val="A2A1A6"/>
            </a:solidFill>
            <a:miter lim="400000"/>
          </a:ln>
        </p:spPr>
        <p:txBody>
          <a:bodyPr lIns="0" tIns="0" rIns="0" bIns="0"/>
          <a:lstStyle/>
          <a:p>
            <a:pPr algn="l" defTabSz="457200">
              <a:defRPr cap="none" sz="1200">
                <a:solidFill>
                  <a:srgbClr val="000000"/>
                </a:solidFill>
                <a:latin typeface="Helvetica"/>
                <a:ea typeface="Helvetica"/>
                <a:cs typeface="Helvetica"/>
                <a:sym typeface="Helvetica"/>
              </a:defRPr>
            </a:pPr>
          </a:p>
        </p:txBody>
      </p:sp>
      <p:sp>
        <p:nvSpPr>
          <p:cNvPr id="101" name="Line"/>
          <p:cNvSpPr/>
          <p:nvPr/>
        </p:nvSpPr>
        <p:spPr>
          <a:xfrm>
            <a:off x="278468" y="7188200"/>
            <a:ext cx="12459504" cy="2"/>
          </a:xfrm>
          <a:prstGeom prst="line">
            <a:avLst/>
          </a:prstGeom>
          <a:ln w="25400">
            <a:solidFill>
              <a:srgbClr val="A2A1A6"/>
            </a:solidFill>
            <a:miter lim="400000"/>
          </a:ln>
        </p:spPr>
        <p:txBody>
          <a:bodyPr lIns="0" tIns="0" rIns="0" bIns="0"/>
          <a:lstStyle/>
          <a:p>
            <a:pPr algn="l" defTabSz="457200">
              <a:defRPr cap="none" sz="1200">
                <a:solidFill>
                  <a:srgbClr val="000000"/>
                </a:solidFill>
                <a:latin typeface="Helvetica"/>
                <a:ea typeface="Helvetica"/>
                <a:cs typeface="Helvetica"/>
                <a:sym typeface="Helvetica"/>
              </a:defRPr>
            </a:pPr>
          </a:p>
        </p:txBody>
      </p:sp>
      <p:sp>
        <p:nvSpPr>
          <p:cNvPr id="102" name="PROJECT"/>
          <p:cNvSpPr txBox="1"/>
          <p:nvPr>
            <p:ph type="body" sz="quarter" idx="13"/>
          </p:nvPr>
        </p:nvSpPr>
        <p:spPr>
          <a:xfrm>
            <a:off x="339858" y="7197750"/>
            <a:ext cx="935432" cy="374600"/>
          </a:xfrm>
          <a:prstGeom prst="rect">
            <a:avLst/>
          </a:prstGeom>
        </p:spPr>
        <p:txBody>
          <a:bodyPr wrap="none">
            <a:spAutoFit/>
          </a:bodyPr>
          <a:lstStyle>
            <a:lvl1pPr marL="0" indent="0">
              <a:spcBef>
                <a:spcPts val="0"/>
              </a:spcBef>
              <a:buSzTx/>
              <a:buNone/>
              <a:defRPr cap="all" sz="1800">
                <a:solidFill>
                  <a:srgbClr val="72707B"/>
                </a:solidFill>
                <a:latin typeface="+mj-lt"/>
                <a:ea typeface="+mj-ea"/>
                <a:cs typeface="+mj-cs"/>
                <a:sym typeface="Helvetica Neue Bold Condensed"/>
              </a:defRPr>
            </a:lvl1pPr>
          </a:lstStyle>
          <a:p>
            <a:pPr/>
            <a:r>
              <a:t>PROJECT</a:t>
            </a:r>
          </a:p>
        </p:txBody>
      </p:sp>
      <p:sp>
        <p:nvSpPr>
          <p:cNvPr id="103" name="DATE"/>
          <p:cNvSpPr txBox="1"/>
          <p:nvPr>
            <p:ph type="body" sz="quarter" idx="14"/>
          </p:nvPr>
        </p:nvSpPr>
        <p:spPr>
          <a:xfrm>
            <a:off x="339908" y="8912250"/>
            <a:ext cx="579730" cy="374600"/>
          </a:xfrm>
          <a:prstGeom prst="rect">
            <a:avLst/>
          </a:prstGeom>
        </p:spPr>
        <p:txBody>
          <a:bodyPr wrap="none">
            <a:spAutoFit/>
          </a:bodyPr>
          <a:lstStyle>
            <a:lvl1pPr marL="0" indent="0">
              <a:spcBef>
                <a:spcPts val="0"/>
              </a:spcBef>
              <a:buSzTx/>
              <a:buNone/>
              <a:defRPr cap="all" sz="1800">
                <a:solidFill>
                  <a:srgbClr val="72707B"/>
                </a:solidFill>
                <a:latin typeface="+mj-lt"/>
                <a:ea typeface="+mj-ea"/>
                <a:cs typeface="+mj-cs"/>
                <a:sym typeface="Helvetica Neue Bold Condensed"/>
              </a:defRPr>
            </a:lvl1pPr>
          </a:lstStyle>
          <a:p>
            <a:pPr/>
            <a:r>
              <a:t>DATE</a:t>
            </a:r>
          </a:p>
        </p:txBody>
      </p:sp>
      <p:sp>
        <p:nvSpPr>
          <p:cNvPr id="104" name="Client"/>
          <p:cNvSpPr txBox="1"/>
          <p:nvPr>
            <p:ph type="body" sz="quarter" idx="15"/>
          </p:nvPr>
        </p:nvSpPr>
        <p:spPr>
          <a:xfrm>
            <a:off x="5318308" y="8912250"/>
            <a:ext cx="752781" cy="374600"/>
          </a:xfrm>
          <a:prstGeom prst="rect">
            <a:avLst/>
          </a:prstGeom>
        </p:spPr>
        <p:txBody>
          <a:bodyPr wrap="none">
            <a:spAutoFit/>
          </a:bodyPr>
          <a:lstStyle>
            <a:lvl1pPr marL="0" indent="0">
              <a:spcBef>
                <a:spcPts val="0"/>
              </a:spcBef>
              <a:buSzTx/>
              <a:buNone/>
              <a:defRPr cap="all" sz="1800">
                <a:solidFill>
                  <a:srgbClr val="72707B"/>
                </a:solidFill>
                <a:latin typeface="+mj-lt"/>
                <a:ea typeface="+mj-ea"/>
                <a:cs typeface="+mj-cs"/>
                <a:sym typeface="Helvetica Neue Bold Condensed"/>
              </a:defRPr>
            </a:lvl1pPr>
          </a:lstStyle>
          <a:p>
            <a:pPr/>
            <a:r>
              <a:t>Client</a:t>
            </a:r>
          </a:p>
        </p:txBody>
      </p:sp>
      <p:sp>
        <p:nvSpPr>
          <p:cNvPr id="105" name="DATE"/>
          <p:cNvSpPr txBox="1"/>
          <p:nvPr>
            <p:ph type="body" sz="quarter" idx="16"/>
          </p:nvPr>
        </p:nvSpPr>
        <p:spPr>
          <a:xfrm>
            <a:off x="1419408" y="8908389"/>
            <a:ext cx="941731" cy="585522"/>
          </a:xfrm>
          <a:prstGeom prst="rect">
            <a:avLst/>
          </a:prstGeom>
        </p:spPr>
        <p:txBody>
          <a:bodyPr wrap="none">
            <a:spAutoFit/>
          </a:bodyPr>
          <a:lstStyle>
            <a:lvl1pPr marL="0" indent="0">
              <a:spcBef>
                <a:spcPts val="0"/>
              </a:spcBef>
              <a:buSzTx/>
              <a:buNone/>
              <a:defRPr cap="all" sz="3200">
                <a:solidFill>
                  <a:srgbClr val="6696B6"/>
                </a:solidFill>
                <a:latin typeface="+mj-lt"/>
                <a:ea typeface="+mj-ea"/>
                <a:cs typeface="+mj-cs"/>
                <a:sym typeface="Helvetica Neue Bold Condensed"/>
              </a:defRPr>
            </a:lvl1pPr>
          </a:lstStyle>
          <a:p>
            <a:pPr/>
            <a:r>
              <a:t>DATE</a:t>
            </a:r>
          </a:p>
        </p:txBody>
      </p:sp>
      <p:sp>
        <p:nvSpPr>
          <p:cNvPr id="106" name="NAME"/>
          <p:cNvSpPr txBox="1"/>
          <p:nvPr>
            <p:ph type="body" sz="quarter" idx="17"/>
          </p:nvPr>
        </p:nvSpPr>
        <p:spPr>
          <a:xfrm>
            <a:off x="6359707" y="8908389"/>
            <a:ext cx="1069748" cy="585522"/>
          </a:xfrm>
          <a:prstGeom prst="rect">
            <a:avLst/>
          </a:prstGeom>
        </p:spPr>
        <p:txBody>
          <a:bodyPr wrap="none">
            <a:spAutoFit/>
          </a:bodyPr>
          <a:lstStyle>
            <a:lvl1pPr marL="0" indent="0">
              <a:spcBef>
                <a:spcPts val="0"/>
              </a:spcBef>
              <a:buSzTx/>
              <a:buNone/>
              <a:defRPr cap="all" sz="3200">
                <a:solidFill>
                  <a:srgbClr val="6696B6"/>
                </a:solidFill>
                <a:latin typeface="+mj-lt"/>
                <a:ea typeface="+mj-ea"/>
                <a:cs typeface="+mj-cs"/>
                <a:sym typeface="Helvetica Neue Bold Condensed"/>
              </a:defRPr>
            </a:lvl1pPr>
          </a:lstStyle>
          <a:p>
            <a:pPr/>
            <a:r>
              <a:t>NAME</a:t>
            </a:r>
          </a:p>
        </p:txBody>
      </p:sp>
      <p:sp>
        <p:nvSpPr>
          <p:cNvPr id="107" name="Image"/>
          <p:cNvSpPr/>
          <p:nvPr>
            <p:ph type="pic" idx="18"/>
          </p:nvPr>
        </p:nvSpPr>
        <p:spPr>
          <a:xfrm>
            <a:off x="368300" y="368300"/>
            <a:ext cx="12268200" cy="6731000"/>
          </a:xfrm>
          <a:prstGeom prst="rect">
            <a:avLst/>
          </a:prstGeom>
        </p:spPr>
        <p:txBody>
          <a:bodyPr lIns="91439" tIns="45719" rIns="91439" bIns="45719" anchor="t"/>
          <a:lstStyle/>
          <a:p>
            <a:pPr/>
          </a:p>
        </p:txBody>
      </p:sp>
      <p:sp>
        <p:nvSpPr>
          <p:cNvPr id="108" name="Title Text"/>
          <p:cNvSpPr txBox="1"/>
          <p:nvPr>
            <p:ph type="title"/>
          </p:nvPr>
        </p:nvSpPr>
        <p:spPr>
          <a:xfrm>
            <a:off x="1422400" y="7099300"/>
            <a:ext cx="10845800" cy="1028700"/>
          </a:xfrm>
          <a:prstGeom prst="rect">
            <a:avLst/>
          </a:prstGeom>
        </p:spPr>
        <p:txBody>
          <a:bodyPr anchor="b"/>
          <a:lstStyle>
            <a:lvl1pPr marL="0">
              <a:lnSpc>
                <a:spcPct val="100000"/>
              </a:lnSpc>
              <a:defRPr cap="all" sz="7400">
                <a:solidFill>
                  <a:srgbClr val="DEDDDE"/>
                </a:solidFill>
                <a:latin typeface="+mj-lt"/>
                <a:ea typeface="+mj-ea"/>
                <a:cs typeface="+mj-cs"/>
                <a:sym typeface="Helvetica Neue Bold Condensed"/>
              </a:defRPr>
            </a:lvl1pPr>
          </a:lstStyle>
          <a:p>
            <a:pPr/>
            <a:r>
              <a:t>Title Text</a:t>
            </a:r>
          </a:p>
        </p:txBody>
      </p:sp>
      <p:sp>
        <p:nvSpPr>
          <p:cNvPr id="109" name="Body Level One…"/>
          <p:cNvSpPr txBox="1"/>
          <p:nvPr>
            <p:ph type="body" sz="quarter" idx="1"/>
          </p:nvPr>
        </p:nvSpPr>
        <p:spPr>
          <a:xfrm>
            <a:off x="1422400" y="8115300"/>
            <a:ext cx="10845800" cy="749300"/>
          </a:xfrm>
          <a:prstGeom prst="rect">
            <a:avLst/>
          </a:prstGeom>
        </p:spPr>
        <p:txBody>
          <a:bodyPr anchor="t"/>
          <a:lstStyle>
            <a:lvl1pPr marL="0" indent="0">
              <a:spcBef>
                <a:spcPts val="0"/>
              </a:spcBef>
              <a:buSzTx/>
              <a:buNone/>
              <a:defRPr cap="all" sz="4600">
                <a:solidFill>
                  <a:srgbClr val="DEDDDE"/>
                </a:solidFill>
                <a:latin typeface="+mj-lt"/>
                <a:ea typeface="+mj-ea"/>
                <a:cs typeface="+mj-cs"/>
                <a:sym typeface="Helvetica Neue Bold Condensed"/>
              </a:defRPr>
            </a:lvl1pPr>
            <a:lvl2pPr marL="0" indent="0">
              <a:spcBef>
                <a:spcPts val="0"/>
              </a:spcBef>
              <a:buSzTx/>
              <a:buNone/>
              <a:defRPr cap="all" sz="4600">
                <a:solidFill>
                  <a:srgbClr val="DEDDDE"/>
                </a:solidFill>
                <a:latin typeface="+mj-lt"/>
                <a:ea typeface="+mj-ea"/>
                <a:cs typeface="+mj-cs"/>
                <a:sym typeface="Helvetica Neue Bold Condensed"/>
              </a:defRPr>
            </a:lvl2pPr>
            <a:lvl3pPr marL="0" indent="0">
              <a:spcBef>
                <a:spcPts val="0"/>
              </a:spcBef>
              <a:buSzTx/>
              <a:buNone/>
              <a:defRPr cap="all" sz="4600">
                <a:solidFill>
                  <a:srgbClr val="DEDDDE"/>
                </a:solidFill>
                <a:latin typeface="+mj-lt"/>
                <a:ea typeface="+mj-ea"/>
                <a:cs typeface="+mj-cs"/>
                <a:sym typeface="Helvetica Neue Bold Condensed"/>
              </a:defRPr>
            </a:lvl3pPr>
            <a:lvl4pPr marL="0" indent="0">
              <a:spcBef>
                <a:spcPts val="0"/>
              </a:spcBef>
              <a:buSzTx/>
              <a:buNone/>
              <a:defRPr cap="all" sz="4600">
                <a:solidFill>
                  <a:srgbClr val="DEDDDE"/>
                </a:solidFill>
                <a:latin typeface="+mj-lt"/>
                <a:ea typeface="+mj-ea"/>
                <a:cs typeface="+mj-cs"/>
                <a:sym typeface="Helvetica Neue Bold Condensed"/>
              </a:defRPr>
            </a:lvl4pPr>
            <a:lvl5pPr marL="0" indent="0">
              <a:spcBef>
                <a:spcPts val="0"/>
              </a:spcBef>
              <a:buSzTx/>
              <a:buNone/>
              <a:defRPr cap="all" sz="4600">
                <a:solidFill>
                  <a:srgbClr val="DEDDDE"/>
                </a:solidFill>
                <a:latin typeface="+mj-lt"/>
                <a:ea typeface="+mj-ea"/>
                <a:cs typeface="+mj-cs"/>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Big">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Line"/>
          <p:cNvSpPr/>
          <p:nvPr/>
        </p:nvSpPr>
        <p:spPr>
          <a:xfrm>
            <a:off x="278468" y="8356600"/>
            <a:ext cx="12459504" cy="2"/>
          </a:xfrm>
          <a:prstGeom prst="line">
            <a:avLst/>
          </a:prstGeom>
          <a:ln w="25400">
            <a:solidFill>
              <a:srgbClr val="A2A1A6"/>
            </a:solidFill>
            <a:miter lim="400000"/>
          </a:ln>
        </p:spPr>
        <p:txBody>
          <a:bodyPr lIns="0" tIns="0" rIns="0" bIns="0"/>
          <a:lstStyle/>
          <a:p>
            <a:pPr algn="l" defTabSz="457200">
              <a:defRPr cap="none" sz="1200">
                <a:solidFill>
                  <a:srgbClr val="000000"/>
                </a:solidFill>
                <a:latin typeface="Helvetica"/>
                <a:ea typeface="Helvetica"/>
                <a:cs typeface="Helvetica"/>
                <a:sym typeface="Helvetica"/>
              </a:defRPr>
            </a:pPr>
          </a:p>
        </p:txBody>
      </p:sp>
      <p:sp>
        <p:nvSpPr>
          <p:cNvPr id="118" name="Image"/>
          <p:cNvSpPr/>
          <p:nvPr>
            <p:ph type="pic" idx="13"/>
          </p:nvPr>
        </p:nvSpPr>
        <p:spPr>
          <a:xfrm>
            <a:off x="368300" y="368300"/>
            <a:ext cx="12268200" cy="7899400"/>
          </a:xfrm>
          <a:prstGeom prst="rect">
            <a:avLst/>
          </a:prstGeom>
        </p:spPr>
        <p:txBody>
          <a:bodyPr lIns="91439" tIns="45719" rIns="91439" bIns="45719" anchor="t"/>
          <a:lstStyle/>
          <a:p>
            <a:pPr/>
          </a:p>
        </p:txBody>
      </p:sp>
      <p:sp>
        <p:nvSpPr>
          <p:cNvPr id="119" name="Title Text"/>
          <p:cNvSpPr txBox="1"/>
          <p:nvPr>
            <p:ph type="title"/>
          </p:nvPr>
        </p:nvSpPr>
        <p:spPr>
          <a:xfrm>
            <a:off x="368300" y="8369300"/>
            <a:ext cx="10845800" cy="660400"/>
          </a:xfrm>
          <a:prstGeom prst="rect">
            <a:avLst/>
          </a:prstGeom>
        </p:spPr>
        <p:txBody>
          <a:bodyPr anchor="b"/>
          <a:lstStyle>
            <a:lvl1pPr marL="0">
              <a:lnSpc>
                <a:spcPct val="100000"/>
              </a:lnSpc>
              <a:defRPr cap="all" sz="4200">
                <a:solidFill>
                  <a:srgbClr val="DEDDDE"/>
                </a:solidFill>
                <a:latin typeface="+mj-lt"/>
                <a:ea typeface="+mj-ea"/>
                <a:cs typeface="+mj-cs"/>
                <a:sym typeface="Helvetica Neue Bold Condensed"/>
              </a:defRPr>
            </a:lvl1pPr>
          </a:lstStyle>
          <a:p>
            <a:pPr/>
            <a:r>
              <a:t>Title Text</a:t>
            </a:r>
          </a:p>
        </p:txBody>
      </p:sp>
      <p:sp>
        <p:nvSpPr>
          <p:cNvPr id="120" name="Body Level One…"/>
          <p:cNvSpPr txBox="1"/>
          <p:nvPr>
            <p:ph type="body" sz="quarter" idx="1"/>
          </p:nvPr>
        </p:nvSpPr>
        <p:spPr>
          <a:xfrm>
            <a:off x="368300" y="9017000"/>
            <a:ext cx="10845800" cy="431800"/>
          </a:xfrm>
          <a:prstGeom prst="rect">
            <a:avLst/>
          </a:prstGeom>
        </p:spPr>
        <p:txBody>
          <a:bodyPr anchor="t"/>
          <a:lstStyle>
            <a:lvl1pPr marL="0" indent="0">
              <a:spcBef>
                <a:spcPts val="0"/>
              </a:spcBef>
              <a:buSzTx/>
              <a:buNone/>
              <a:defRPr cap="all" sz="2400">
                <a:solidFill>
                  <a:srgbClr val="6696B6"/>
                </a:solidFill>
                <a:latin typeface="+mj-lt"/>
                <a:ea typeface="+mj-ea"/>
                <a:cs typeface="+mj-cs"/>
                <a:sym typeface="Helvetica Neue Bold Condensed"/>
              </a:defRPr>
            </a:lvl1pPr>
            <a:lvl2pPr marL="0" indent="0">
              <a:spcBef>
                <a:spcPts val="0"/>
              </a:spcBef>
              <a:buSzTx/>
              <a:buNone/>
              <a:defRPr cap="all" sz="2400">
                <a:solidFill>
                  <a:srgbClr val="5C89A5"/>
                </a:solidFill>
                <a:latin typeface="+mj-lt"/>
                <a:ea typeface="+mj-ea"/>
                <a:cs typeface="+mj-cs"/>
                <a:sym typeface="Helvetica Neue Bold Condensed"/>
              </a:defRPr>
            </a:lvl2pPr>
            <a:lvl3pPr marL="0" indent="0">
              <a:spcBef>
                <a:spcPts val="0"/>
              </a:spcBef>
              <a:buSzTx/>
              <a:buNone/>
              <a:defRPr cap="all" sz="2400">
                <a:solidFill>
                  <a:srgbClr val="5C89A5"/>
                </a:solidFill>
                <a:latin typeface="+mj-lt"/>
                <a:ea typeface="+mj-ea"/>
                <a:cs typeface="+mj-cs"/>
                <a:sym typeface="Helvetica Neue Bold Condensed"/>
              </a:defRPr>
            </a:lvl3pPr>
            <a:lvl4pPr marL="0" indent="0">
              <a:spcBef>
                <a:spcPts val="0"/>
              </a:spcBef>
              <a:buSzTx/>
              <a:buNone/>
              <a:defRPr cap="all" sz="2400">
                <a:solidFill>
                  <a:srgbClr val="5C89A5"/>
                </a:solidFill>
                <a:latin typeface="+mj-lt"/>
                <a:ea typeface="+mj-ea"/>
                <a:cs typeface="+mj-cs"/>
                <a:sym typeface="Helvetica Neue Bold Condensed"/>
              </a:defRPr>
            </a:lvl4pPr>
            <a:lvl5pPr marL="0" indent="0">
              <a:spcBef>
                <a:spcPts val="0"/>
              </a:spcBef>
              <a:buSzTx/>
              <a:buNone/>
              <a:defRPr cap="all" sz="2400">
                <a:solidFill>
                  <a:srgbClr val="5C89A5"/>
                </a:solidFill>
                <a:latin typeface="+mj-lt"/>
                <a:ea typeface="+mj-ea"/>
                <a:cs typeface="+mj-cs"/>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Photo - 2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8" name="Line"/>
          <p:cNvSpPr/>
          <p:nvPr/>
        </p:nvSpPr>
        <p:spPr>
          <a:xfrm>
            <a:off x="278468" y="8356600"/>
            <a:ext cx="12459504" cy="2"/>
          </a:xfrm>
          <a:prstGeom prst="line">
            <a:avLst/>
          </a:prstGeom>
          <a:ln w="25400">
            <a:solidFill>
              <a:srgbClr val="A2A1A6"/>
            </a:solidFill>
            <a:miter lim="400000"/>
          </a:ln>
        </p:spPr>
        <p:txBody>
          <a:bodyPr lIns="0" tIns="0" rIns="0" bIns="0"/>
          <a:lstStyle/>
          <a:p>
            <a:pPr algn="l" defTabSz="457200">
              <a:defRPr cap="none" sz="1200">
                <a:solidFill>
                  <a:srgbClr val="000000"/>
                </a:solidFill>
                <a:latin typeface="Helvetica"/>
                <a:ea typeface="Helvetica"/>
                <a:cs typeface="Helvetica"/>
                <a:sym typeface="Helvetica"/>
              </a:defRPr>
            </a:pPr>
          </a:p>
        </p:txBody>
      </p:sp>
      <p:sp>
        <p:nvSpPr>
          <p:cNvPr id="129" name="Image"/>
          <p:cNvSpPr/>
          <p:nvPr>
            <p:ph type="pic" sz="half" idx="13"/>
          </p:nvPr>
        </p:nvSpPr>
        <p:spPr>
          <a:xfrm>
            <a:off x="368899" y="368300"/>
            <a:ext cx="6083301" cy="7899400"/>
          </a:xfrm>
          <a:prstGeom prst="rect">
            <a:avLst/>
          </a:prstGeom>
        </p:spPr>
        <p:txBody>
          <a:bodyPr lIns="91439" tIns="45719" rIns="91439" bIns="45719" anchor="t"/>
          <a:lstStyle/>
          <a:p>
            <a:pPr/>
          </a:p>
        </p:txBody>
      </p:sp>
      <p:sp>
        <p:nvSpPr>
          <p:cNvPr id="130" name="Image"/>
          <p:cNvSpPr/>
          <p:nvPr>
            <p:ph type="pic" sz="half" idx="14"/>
          </p:nvPr>
        </p:nvSpPr>
        <p:spPr>
          <a:xfrm>
            <a:off x="6540500" y="368300"/>
            <a:ext cx="6096000" cy="7899400"/>
          </a:xfrm>
          <a:prstGeom prst="rect">
            <a:avLst/>
          </a:prstGeom>
        </p:spPr>
        <p:txBody>
          <a:bodyPr lIns="91439" tIns="45719" rIns="91439" bIns="45719" anchor="t"/>
          <a:lstStyle/>
          <a:p>
            <a:pPr/>
          </a:p>
        </p:txBody>
      </p:sp>
      <p:sp>
        <p:nvSpPr>
          <p:cNvPr id="131" name="Title Text"/>
          <p:cNvSpPr txBox="1"/>
          <p:nvPr>
            <p:ph type="title"/>
          </p:nvPr>
        </p:nvSpPr>
        <p:spPr>
          <a:xfrm>
            <a:off x="368300" y="8369300"/>
            <a:ext cx="10845800" cy="660400"/>
          </a:xfrm>
          <a:prstGeom prst="rect">
            <a:avLst/>
          </a:prstGeom>
        </p:spPr>
        <p:txBody>
          <a:bodyPr anchor="b"/>
          <a:lstStyle>
            <a:lvl1pPr marL="0">
              <a:lnSpc>
                <a:spcPct val="100000"/>
              </a:lnSpc>
              <a:defRPr cap="all" sz="4200">
                <a:solidFill>
                  <a:srgbClr val="DEDDDE"/>
                </a:solidFill>
                <a:latin typeface="+mj-lt"/>
                <a:ea typeface="+mj-ea"/>
                <a:cs typeface="+mj-cs"/>
                <a:sym typeface="Helvetica Neue Bold Condensed"/>
              </a:defRPr>
            </a:lvl1pPr>
          </a:lstStyle>
          <a:p>
            <a:pPr/>
            <a:r>
              <a:t>Title Text</a:t>
            </a:r>
          </a:p>
        </p:txBody>
      </p:sp>
      <p:sp>
        <p:nvSpPr>
          <p:cNvPr id="132" name="Body Level One…"/>
          <p:cNvSpPr txBox="1"/>
          <p:nvPr>
            <p:ph type="body" sz="quarter" idx="1"/>
          </p:nvPr>
        </p:nvSpPr>
        <p:spPr>
          <a:xfrm>
            <a:off x="368300" y="9017000"/>
            <a:ext cx="10845800" cy="431800"/>
          </a:xfrm>
          <a:prstGeom prst="rect">
            <a:avLst/>
          </a:prstGeom>
        </p:spPr>
        <p:txBody>
          <a:bodyPr anchor="t"/>
          <a:lstStyle>
            <a:lvl1pPr marL="0" indent="0">
              <a:spcBef>
                <a:spcPts val="0"/>
              </a:spcBef>
              <a:buSzTx/>
              <a:buNone/>
              <a:defRPr cap="all" sz="2400">
                <a:solidFill>
                  <a:srgbClr val="6696B6"/>
                </a:solidFill>
                <a:latin typeface="+mj-lt"/>
                <a:ea typeface="+mj-ea"/>
                <a:cs typeface="+mj-cs"/>
                <a:sym typeface="Helvetica Neue Bold Condensed"/>
              </a:defRPr>
            </a:lvl1pPr>
            <a:lvl2pPr marL="0" indent="0">
              <a:spcBef>
                <a:spcPts val="0"/>
              </a:spcBef>
              <a:buSzTx/>
              <a:buNone/>
              <a:defRPr cap="all" sz="2400">
                <a:solidFill>
                  <a:srgbClr val="6696B6"/>
                </a:solidFill>
                <a:latin typeface="+mj-lt"/>
                <a:ea typeface="+mj-ea"/>
                <a:cs typeface="+mj-cs"/>
                <a:sym typeface="Helvetica Neue Bold Condensed"/>
              </a:defRPr>
            </a:lvl2pPr>
            <a:lvl3pPr marL="0" indent="0">
              <a:spcBef>
                <a:spcPts val="0"/>
              </a:spcBef>
              <a:buSzTx/>
              <a:buNone/>
              <a:defRPr cap="all" sz="2400">
                <a:solidFill>
                  <a:srgbClr val="6696B6"/>
                </a:solidFill>
                <a:latin typeface="+mj-lt"/>
                <a:ea typeface="+mj-ea"/>
                <a:cs typeface="+mj-cs"/>
                <a:sym typeface="Helvetica Neue Bold Condensed"/>
              </a:defRPr>
            </a:lvl3pPr>
            <a:lvl4pPr marL="0" indent="0">
              <a:spcBef>
                <a:spcPts val="0"/>
              </a:spcBef>
              <a:buSzTx/>
              <a:buNone/>
              <a:defRPr cap="all" sz="2400">
                <a:solidFill>
                  <a:srgbClr val="6696B6"/>
                </a:solidFill>
                <a:latin typeface="+mj-lt"/>
                <a:ea typeface="+mj-ea"/>
                <a:cs typeface="+mj-cs"/>
                <a:sym typeface="Helvetica Neue Bold Condensed"/>
              </a:defRPr>
            </a:lvl4pPr>
            <a:lvl5pPr marL="0" indent="0">
              <a:spcBef>
                <a:spcPts val="0"/>
              </a:spcBef>
              <a:buSzTx/>
              <a:buNone/>
              <a:defRPr cap="all" sz="2400">
                <a:solidFill>
                  <a:srgbClr val="6696B6"/>
                </a:solidFill>
                <a:latin typeface="+mj-lt"/>
                <a:ea typeface="+mj-ea"/>
                <a:cs typeface="+mj-cs"/>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1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Line"/>
          <p:cNvSpPr/>
          <p:nvPr/>
        </p:nvSpPr>
        <p:spPr>
          <a:xfrm>
            <a:off x="278468" y="8356600"/>
            <a:ext cx="12459504" cy="2"/>
          </a:xfrm>
          <a:prstGeom prst="line">
            <a:avLst/>
          </a:prstGeom>
          <a:ln w="25400">
            <a:solidFill>
              <a:srgbClr val="A2A1A6"/>
            </a:solidFill>
            <a:miter lim="400000"/>
          </a:ln>
        </p:spPr>
        <p:txBody>
          <a:bodyPr lIns="0" tIns="0" rIns="0" bIns="0"/>
          <a:lstStyle/>
          <a:p>
            <a:pPr algn="l" defTabSz="457200">
              <a:defRPr cap="none" sz="1200">
                <a:solidFill>
                  <a:srgbClr val="000000"/>
                </a:solidFill>
                <a:latin typeface="Helvetica"/>
                <a:ea typeface="Helvetica"/>
                <a:cs typeface="Helvetica"/>
                <a:sym typeface="Helvetica"/>
              </a:defRPr>
            </a:pPr>
          </a:p>
        </p:txBody>
      </p:sp>
      <p:sp>
        <p:nvSpPr>
          <p:cNvPr id="141" name="Image"/>
          <p:cNvSpPr/>
          <p:nvPr>
            <p:ph type="pic" sz="quarter" idx="13"/>
          </p:nvPr>
        </p:nvSpPr>
        <p:spPr>
          <a:xfrm>
            <a:off x="8597900" y="4356100"/>
            <a:ext cx="4038600" cy="3911600"/>
          </a:xfrm>
          <a:prstGeom prst="rect">
            <a:avLst/>
          </a:prstGeom>
        </p:spPr>
        <p:txBody>
          <a:bodyPr lIns="91439" tIns="45719" rIns="91439" bIns="45719" anchor="t"/>
          <a:lstStyle/>
          <a:p>
            <a:pPr/>
          </a:p>
        </p:txBody>
      </p:sp>
      <p:sp>
        <p:nvSpPr>
          <p:cNvPr id="142" name="Image"/>
          <p:cNvSpPr/>
          <p:nvPr>
            <p:ph type="pic" idx="14"/>
          </p:nvPr>
        </p:nvSpPr>
        <p:spPr>
          <a:xfrm>
            <a:off x="368899" y="368300"/>
            <a:ext cx="8140701" cy="7899400"/>
          </a:xfrm>
          <a:prstGeom prst="rect">
            <a:avLst/>
          </a:prstGeom>
        </p:spPr>
        <p:txBody>
          <a:bodyPr lIns="91439" tIns="45719" rIns="91439" bIns="45719" anchor="t"/>
          <a:lstStyle/>
          <a:p>
            <a:pPr/>
          </a:p>
        </p:txBody>
      </p:sp>
      <p:sp>
        <p:nvSpPr>
          <p:cNvPr id="143" name="Image"/>
          <p:cNvSpPr/>
          <p:nvPr>
            <p:ph type="pic" sz="quarter" idx="15"/>
          </p:nvPr>
        </p:nvSpPr>
        <p:spPr>
          <a:xfrm>
            <a:off x="8597900" y="368300"/>
            <a:ext cx="4038600" cy="3911600"/>
          </a:xfrm>
          <a:prstGeom prst="rect">
            <a:avLst/>
          </a:prstGeom>
        </p:spPr>
        <p:txBody>
          <a:bodyPr lIns="91439" tIns="45719" rIns="91439" bIns="45719" anchor="t"/>
          <a:lstStyle/>
          <a:p>
            <a:pPr/>
          </a:p>
        </p:txBody>
      </p:sp>
      <p:sp>
        <p:nvSpPr>
          <p:cNvPr id="144" name="Title Text"/>
          <p:cNvSpPr txBox="1"/>
          <p:nvPr>
            <p:ph type="title"/>
          </p:nvPr>
        </p:nvSpPr>
        <p:spPr>
          <a:xfrm>
            <a:off x="368300" y="8369300"/>
            <a:ext cx="10845800" cy="660400"/>
          </a:xfrm>
          <a:prstGeom prst="rect">
            <a:avLst/>
          </a:prstGeom>
        </p:spPr>
        <p:txBody>
          <a:bodyPr anchor="b"/>
          <a:lstStyle>
            <a:lvl1pPr marL="0">
              <a:lnSpc>
                <a:spcPct val="100000"/>
              </a:lnSpc>
              <a:defRPr cap="all" sz="4200">
                <a:solidFill>
                  <a:srgbClr val="DEDDDE"/>
                </a:solidFill>
                <a:latin typeface="+mj-lt"/>
                <a:ea typeface="+mj-ea"/>
                <a:cs typeface="+mj-cs"/>
                <a:sym typeface="Helvetica Neue Bold Condensed"/>
              </a:defRPr>
            </a:lvl1pPr>
          </a:lstStyle>
          <a:p>
            <a:pPr/>
            <a:r>
              <a:t>Title Text</a:t>
            </a:r>
          </a:p>
        </p:txBody>
      </p:sp>
      <p:sp>
        <p:nvSpPr>
          <p:cNvPr id="145" name="Body Level One…"/>
          <p:cNvSpPr txBox="1"/>
          <p:nvPr>
            <p:ph type="body" sz="quarter" idx="1"/>
          </p:nvPr>
        </p:nvSpPr>
        <p:spPr>
          <a:xfrm>
            <a:off x="368300" y="9017000"/>
            <a:ext cx="10845800" cy="431800"/>
          </a:xfrm>
          <a:prstGeom prst="rect">
            <a:avLst/>
          </a:prstGeom>
        </p:spPr>
        <p:txBody>
          <a:bodyPr anchor="t"/>
          <a:lstStyle>
            <a:lvl1pPr marL="0" indent="0">
              <a:spcBef>
                <a:spcPts val="0"/>
              </a:spcBef>
              <a:buSzTx/>
              <a:buNone/>
              <a:defRPr cap="all" sz="2400">
                <a:solidFill>
                  <a:srgbClr val="6696B6"/>
                </a:solidFill>
                <a:latin typeface="+mj-lt"/>
                <a:ea typeface="+mj-ea"/>
                <a:cs typeface="+mj-cs"/>
                <a:sym typeface="Helvetica Neue Bold Condensed"/>
              </a:defRPr>
            </a:lvl1pPr>
            <a:lvl2pPr marL="0" indent="0">
              <a:spcBef>
                <a:spcPts val="0"/>
              </a:spcBef>
              <a:buSzTx/>
              <a:buNone/>
              <a:defRPr cap="all" sz="2400">
                <a:solidFill>
                  <a:srgbClr val="6696B6"/>
                </a:solidFill>
                <a:latin typeface="+mj-lt"/>
                <a:ea typeface="+mj-ea"/>
                <a:cs typeface="+mj-cs"/>
                <a:sym typeface="Helvetica Neue Bold Condensed"/>
              </a:defRPr>
            </a:lvl2pPr>
            <a:lvl3pPr marL="0" indent="0">
              <a:spcBef>
                <a:spcPts val="0"/>
              </a:spcBef>
              <a:buSzTx/>
              <a:buNone/>
              <a:defRPr cap="all" sz="2400">
                <a:solidFill>
                  <a:srgbClr val="6696B6"/>
                </a:solidFill>
                <a:latin typeface="+mj-lt"/>
                <a:ea typeface="+mj-ea"/>
                <a:cs typeface="+mj-cs"/>
                <a:sym typeface="Helvetica Neue Bold Condensed"/>
              </a:defRPr>
            </a:lvl3pPr>
            <a:lvl4pPr marL="0" indent="0">
              <a:spcBef>
                <a:spcPts val="0"/>
              </a:spcBef>
              <a:buSzTx/>
              <a:buNone/>
              <a:defRPr cap="all" sz="2400">
                <a:solidFill>
                  <a:srgbClr val="6696B6"/>
                </a:solidFill>
                <a:latin typeface="+mj-lt"/>
                <a:ea typeface="+mj-ea"/>
                <a:cs typeface="+mj-cs"/>
                <a:sym typeface="Helvetica Neue Bold Condensed"/>
              </a:defRPr>
            </a:lvl4pPr>
            <a:lvl5pPr marL="0" indent="0">
              <a:spcBef>
                <a:spcPts val="0"/>
              </a:spcBef>
              <a:buSzTx/>
              <a:buNone/>
              <a:defRPr cap="all" sz="2400">
                <a:solidFill>
                  <a:srgbClr val="6696B6"/>
                </a:solidFill>
                <a:latin typeface="+mj-lt"/>
                <a:ea typeface="+mj-ea"/>
                <a:cs typeface="+mj-cs"/>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Photo - 4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Line"/>
          <p:cNvSpPr/>
          <p:nvPr/>
        </p:nvSpPr>
        <p:spPr>
          <a:xfrm>
            <a:off x="278468" y="8356600"/>
            <a:ext cx="12459504" cy="2"/>
          </a:xfrm>
          <a:prstGeom prst="line">
            <a:avLst/>
          </a:prstGeom>
          <a:ln w="25400">
            <a:solidFill>
              <a:srgbClr val="A2A1A6"/>
            </a:solidFill>
            <a:miter lim="400000"/>
          </a:ln>
        </p:spPr>
        <p:txBody>
          <a:bodyPr lIns="0" tIns="0" rIns="0" bIns="0"/>
          <a:lstStyle/>
          <a:p>
            <a:pPr algn="l" defTabSz="457200">
              <a:defRPr cap="none" sz="1200">
                <a:solidFill>
                  <a:srgbClr val="000000"/>
                </a:solidFill>
                <a:latin typeface="Helvetica"/>
                <a:ea typeface="Helvetica"/>
                <a:cs typeface="Helvetica"/>
                <a:sym typeface="Helvetica"/>
              </a:defRPr>
            </a:pPr>
          </a:p>
        </p:txBody>
      </p:sp>
      <p:sp>
        <p:nvSpPr>
          <p:cNvPr id="154" name="Image"/>
          <p:cNvSpPr/>
          <p:nvPr>
            <p:ph type="pic" idx="13"/>
          </p:nvPr>
        </p:nvSpPr>
        <p:spPr>
          <a:xfrm>
            <a:off x="368300" y="368300"/>
            <a:ext cx="8153400" cy="7899400"/>
          </a:xfrm>
          <a:prstGeom prst="rect">
            <a:avLst/>
          </a:prstGeom>
        </p:spPr>
        <p:txBody>
          <a:bodyPr lIns="91439" tIns="45719" rIns="91439" bIns="45719" anchor="t"/>
          <a:lstStyle/>
          <a:p>
            <a:pPr/>
          </a:p>
        </p:txBody>
      </p:sp>
      <p:sp>
        <p:nvSpPr>
          <p:cNvPr id="155" name="Image"/>
          <p:cNvSpPr/>
          <p:nvPr>
            <p:ph type="pic" sz="quarter" idx="14"/>
          </p:nvPr>
        </p:nvSpPr>
        <p:spPr>
          <a:xfrm>
            <a:off x="8597900" y="5689600"/>
            <a:ext cx="4038600" cy="2578100"/>
          </a:xfrm>
          <a:prstGeom prst="rect">
            <a:avLst/>
          </a:prstGeom>
        </p:spPr>
        <p:txBody>
          <a:bodyPr lIns="91439" tIns="45719" rIns="91439" bIns="45719" anchor="t"/>
          <a:lstStyle/>
          <a:p>
            <a:pPr/>
          </a:p>
        </p:txBody>
      </p:sp>
      <p:sp>
        <p:nvSpPr>
          <p:cNvPr id="156" name="Image"/>
          <p:cNvSpPr/>
          <p:nvPr>
            <p:ph type="pic" sz="quarter" idx="15"/>
          </p:nvPr>
        </p:nvSpPr>
        <p:spPr>
          <a:xfrm>
            <a:off x="8597900" y="368300"/>
            <a:ext cx="4038600" cy="2578100"/>
          </a:xfrm>
          <a:prstGeom prst="rect">
            <a:avLst/>
          </a:prstGeom>
        </p:spPr>
        <p:txBody>
          <a:bodyPr lIns="91439" tIns="45719" rIns="91439" bIns="45719" anchor="t"/>
          <a:lstStyle/>
          <a:p>
            <a:pPr/>
          </a:p>
        </p:txBody>
      </p:sp>
      <p:sp>
        <p:nvSpPr>
          <p:cNvPr id="157" name="Image"/>
          <p:cNvSpPr/>
          <p:nvPr>
            <p:ph type="pic" sz="quarter" idx="16"/>
          </p:nvPr>
        </p:nvSpPr>
        <p:spPr>
          <a:xfrm>
            <a:off x="8597900" y="3022600"/>
            <a:ext cx="4038600" cy="2590800"/>
          </a:xfrm>
          <a:prstGeom prst="rect">
            <a:avLst/>
          </a:prstGeom>
        </p:spPr>
        <p:txBody>
          <a:bodyPr lIns="91439" tIns="45719" rIns="91439" bIns="45719" anchor="t"/>
          <a:lstStyle/>
          <a:p>
            <a:pPr/>
          </a:p>
        </p:txBody>
      </p:sp>
      <p:sp>
        <p:nvSpPr>
          <p:cNvPr id="158" name="Title Text"/>
          <p:cNvSpPr txBox="1"/>
          <p:nvPr>
            <p:ph type="title"/>
          </p:nvPr>
        </p:nvSpPr>
        <p:spPr>
          <a:xfrm>
            <a:off x="368300" y="8369300"/>
            <a:ext cx="10845800" cy="660400"/>
          </a:xfrm>
          <a:prstGeom prst="rect">
            <a:avLst/>
          </a:prstGeom>
        </p:spPr>
        <p:txBody>
          <a:bodyPr anchor="b"/>
          <a:lstStyle>
            <a:lvl1pPr marL="0">
              <a:lnSpc>
                <a:spcPct val="100000"/>
              </a:lnSpc>
              <a:defRPr cap="all" sz="4200">
                <a:solidFill>
                  <a:srgbClr val="DEDDDE"/>
                </a:solidFill>
                <a:latin typeface="+mj-lt"/>
                <a:ea typeface="+mj-ea"/>
                <a:cs typeface="+mj-cs"/>
                <a:sym typeface="Helvetica Neue Bold Condensed"/>
              </a:defRPr>
            </a:lvl1pPr>
          </a:lstStyle>
          <a:p>
            <a:pPr/>
            <a:r>
              <a:t>Title Text</a:t>
            </a:r>
          </a:p>
        </p:txBody>
      </p:sp>
      <p:sp>
        <p:nvSpPr>
          <p:cNvPr id="159" name="Body Level One…"/>
          <p:cNvSpPr txBox="1"/>
          <p:nvPr>
            <p:ph type="body" sz="quarter" idx="1"/>
          </p:nvPr>
        </p:nvSpPr>
        <p:spPr>
          <a:xfrm>
            <a:off x="368300" y="9017000"/>
            <a:ext cx="10845800" cy="431800"/>
          </a:xfrm>
          <a:prstGeom prst="rect">
            <a:avLst/>
          </a:prstGeom>
        </p:spPr>
        <p:txBody>
          <a:bodyPr anchor="t"/>
          <a:lstStyle>
            <a:lvl1pPr marL="0" indent="0">
              <a:spcBef>
                <a:spcPts val="0"/>
              </a:spcBef>
              <a:buSzTx/>
              <a:buNone/>
              <a:defRPr cap="all" sz="2400">
                <a:solidFill>
                  <a:srgbClr val="6696B6"/>
                </a:solidFill>
                <a:latin typeface="+mj-lt"/>
                <a:ea typeface="+mj-ea"/>
                <a:cs typeface="+mj-cs"/>
                <a:sym typeface="Helvetica Neue Bold Condensed"/>
              </a:defRPr>
            </a:lvl1pPr>
            <a:lvl2pPr marL="0" indent="0">
              <a:spcBef>
                <a:spcPts val="0"/>
              </a:spcBef>
              <a:buSzTx/>
              <a:buNone/>
              <a:defRPr cap="all" sz="2400">
                <a:solidFill>
                  <a:srgbClr val="6696B6"/>
                </a:solidFill>
                <a:latin typeface="+mj-lt"/>
                <a:ea typeface="+mj-ea"/>
                <a:cs typeface="+mj-cs"/>
                <a:sym typeface="Helvetica Neue Bold Condensed"/>
              </a:defRPr>
            </a:lvl2pPr>
            <a:lvl3pPr marL="0" indent="0">
              <a:spcBef>
                <a:spcPts val="0"/>
              </a:spcBef>
              <a:buSzTx/>
              <a:buNone/>
              <a:defRPr cap="all" sz="2400">
                <a:solidFill>
                  <a:srgbClr val="6696B6"/>
                </a:solidFill>
                <a:latin typeface="+mj-lt"/>
                <a:ea typeface="+mj-ea"/>
                <a:cs typeface="+mj-cs"/>
                <a:sym typeface="Helvetica Neue Bold Condensed"/>
              </a:defRPr>
            </a:lvl3pPr>
            <a:lvl4pPr marL="0" indent="0">
              <a:spcBef>
                <a:spcPts val="0"/>
              </a:spcBef>
              <a:buSzTx/>
              <a:buNone/>
              <a:defRPr cap="all" sz="2400">
                <a:solidFill>
                  <a:srgbClr val="6696B6"/>
                </a:solidFill>
                <a:latin typeface="+mj-lt"/>
                <a:ea typeface="+mj-ea"/>
                <a:cs typeface="+mj-cs"/>
                <a:sym typeface="Helvetica Neue Bold Condensed"/>
              </a:defRPr>
            </a:lvl4pPr>
            <a:lvl5pPr marL="0" indent="0">
              <a:spcBef>
                <a:spcPts val="0"/>
              </a:spcBef>
              <a:buSzTx/>
              <a:buNone/>
              <a:defRPr cap="all" sz="2400">
                <a:solidFill>
                  <a:srgbClr val="6696B6"/>
                </a:solidFill>
                <a:latin typeface="+mj-lt"/>
                <a:ea typeface="+mj-ea"/>
                <a:cs typeface="+mj-cs"/>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Photo - 6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Line"/>
          <p:cNvSpPr/>
          <p:nvPr/>
        </p:nvSpPr>
        <p:spPr>
          <a:xfrm>
            <a:off x="278468" y="8356600"/>
            <a:ext cx="12459504" cy="2"/>
          </a:xfrm>
          <a:prstGeom prst="line">
            <a:avLst/>
          </a:prstGeom>
          <a:ln w="25400">
            <a:solidFill>
              <a:srgbClr val="A2A1A6"/>
            </a:solidFill>
            <a:miter lim="400000"/>
          </a:ln>
        </p:spPr>
        <p:txBody>
          <a:bodyPr lIns="0" tIns="0" rIns="0" bIns="0"/>
          <a:lstStyle/>
          <a:p>
            <a:pPr algn="l" defTabSz="457200">
              <a:defRPr cap="none" sz="1200">
                <a:solidFill>
                  <a:srgbClr val="000000"/>
                </a:solidFill>
                <a:latin typeface="Helvetica"/>
                <a:ea typeface="Helvetica"/>
                <a:cs typeface="Helvetica"/>
                <a:sym typeface="Helvetica"/>
              </a:defRPr>
            </a:pPr>
          </a:p>
        </p:txBody>
      </p:sp>
      <p:sp>
        <p:nvSpPr>
          <p:cNvPr id="168" name="Image"/>
          <p:cNvSpPr/>
          <p:nvPr>
            <p:ph type="pic" sz="quarter" idx="13"/>
          </p:nvPr>
        </p:nvSpPr>
        <p:spPr>
          <a:xfrm>
            <a:off x="4483100" y="4356100"/>
            <a:ext cx="4038600" cy="3911600"/>
          </a:xfrm>
          <a:prstGeom prst="rect">
            <a:avLst/>
          </a:prstGeom>
        </p:spPr>
        <p:txBody>
          <a:bodyPr lIns="91439" tIns="45719" rIns="91439" bIns="45719" anchor="t"/>
          <a:lstStyle/>
          <a:p>
            <a:pPr/>
          </a:p>
        </p:txBody>
      </p:sp>
      <p:sp>
        <p:nvSpPr>
          <p:cNvPr id="169" name="Image"/>
          <p:cNvSpPr/>
          <p:nvPr>
            <p:ph type="pic" sz="quarter" idx="14"/>
          </p:nvPr>
        </p:nvSpPr>
        <p:spPr>
          <a:xfrm>
            <a:off x="4483100" y="368300"/>
            <a:ext cx="4038600" cy="3911600"/>
          </a:xfrm>
          <a:prstGeom prst="rect">
            <a:avLst/>
          </a:prstGeom>
        </p:spPr>
        <p:txBody>
          <a:bodyPr lIns="91439" tIns="45719" rIns="91439" bIns="45719" anchor="t"/>
          <a:lstStyle/>
          <a:p>
            <a:pPr/>
          </a:p>
        </p:txBody>
      </p:sp>
      <p:sp>
        <p:nvSpPr>
          <p:cNvPr id="170" name="Image"/>
          <p:cNvSpPr/>
          <p:nvPr>
            <p:ph type="pic" sz="quarter" idx="15"/>
          </p:nvPr>
        </p:nvSpPr>
        <p:spPr>
          <a:xfrm>
            <a:off x="368300" y="4356100"/>
            <a:ext cx="4038600" cy="3911600"/>
          </a:xfrm>
          <a:prstGeom prst="rect">
            <a:avLst/>
          </a:prstGeom>
        </p:spPr>
        <p:txBody>
          <a:bodyPr lIns="91439" tIns="45719" rIns="91439" bIns="45719" anchor="t"/>
          <a:lstStyle/>
          <a:p>
            <a:pPr/>
          </a:p>
        </p:txBody>
      </p:sp>
      <p:sp>
        <p:nvSpPr>
          <p:cNvPr id="171" name="Image"/>
          <p:cNvSpPr/>
          <p:nvPr>
            <p:ph type="pic" sz="quarter" idx="16"/>
          </p:nvPr>
        </p:nvSpPr>
        <p:spPr>
          <a:xfrm>
            <a:off x="368300" y="368300"/>
            <a:ext cx="4038600" cy="3911600"/>
          </a:xfrm>
          <a:prstGeom prst="rect">
            <a:avLst/>
          </a:prstGeom>
        </p:spPr>
        <p:txBody>
          <a:bodyPr lIns="91439" tIns="45719" rIns="91439" bIns="45719" anchor="t"/>
          <a:lstStyle/>
          <a:p>
            <a:pPr/>
          </a:p>
        </p:txBody>
      </p:sp>
      <p:sp>
        <p:nvSpPr>
          <p:cNvPr id="172" name="Image"/>
          <p:cNvSpPr/>
          <p:nvPr>
            <p:ph type="pic" sz="quarter" idx="17"/>
          </p:nvPr>
        </p:nvSpPr>
        <p:spPr>
          <a:xfrm>
            <a:off x="8597900" y="4356100"/>
            <a:ext cx="4038600" cy="3911600"/>
          </a:xfrm>
          <a:prstGeom prst="rect">
            <a:avLst/>
          </a:prstGeom>
        </p:spPr>
        <p:txBody>
          <a:bodyPr lIns="91439" tIns="45719" rIns="91439" bIns="45719" anchor="t"/>
          <a:lstStyle/>
          <a:p>
            <a:pPr/>
          </a:p>
        </p:txBody>
      </p:sp>
      <p:sp>
        <p:nvSpPr>
          <p:cNvPr id="173" name="Image"/>
          <p:cNvSpPr/>
          <p:nvPr>
            <p:ph type="pic" sz="quarter" idx="18"/>
          </p:nvPr>
        </p:nvSpPr>
        <p:spPr>
          <a:xfrm>
            <a:off x="8597900" y="368300"/>
            <a:ext cx="4038600" cy="3911600"/>
          </a:xfrm>
          <a:prstGeom prst="rect">
            <a:avLst/>
          </a:prstGeom>
        </p:spPr>
        <p:txBody>
          <a:bodyPr lIns="91439" tIns="45719" rIns="91439" bIns="45719" anchor="t"/>
          <a:lstStyle/>
          <a:p>
            <a:pPr/>
          </a:p>
        </p:txBody>
      </p:sp>
      <p:sp>
        <p:nvSpPr>
          <p:cNvPr id="174" name="Title Text"/>
          <p:cNvSpPr txBox="1"/>
          <p:nvPr>
            <p:ph type="title"/>
          </p:nvPr>
        </p:nvSpPr>
        <p:spPr>
          <a:xfrm>
            <a:off x="368300" y="8369300"/>
            <a:ext cx="10845800" cy="660400"/>
          </a:xfrm>
          <a:prstGeom prst="rect">
            <a:avLst/>
          </a:prstGeom>
        </p:spPr>
        <p:txBody>
          <a:bodyPr anchor="b"/>
          <a:lstStyle>
            <a:lvl1pPr marL="0">
              <a:lnSpc>
                <a:spcPct val="100000"/>
              </a:lnSpc>
              <a:defRPr cap="all" sz="4200">
                <a:solidFill>
                  <a:srgbClr val="DEDDDE"/>
                </a:solidFill>
                <a:latin typeface="+mj-lt"/>
                <a:ea typeface="+mj-ea"/>
                <a:cs typeface="+mj-cs"/>
                <a:sym typeface="Helvetica Neue Bold Condensed"/>
              </a:defRPr>
            </a:lvl1pPr>
          </a:lstStyle>
          <a:p>
            <a:pPr/>
            <a:r>
              <a:t>Title Text</a:t>
            </a:r>
          </a:p>
        </p:txBody>
      </p:sp>
      <p:sp>
        <p:nvSpPr>
          <p:cNvPr id="175" name="Body Level One…"/>
          <p:cNvSpPr txBox="1"/>
          <p:nvPr>
            <p:ph type="body" sz="quarter" idx="1"/>
          </p:nvPr>
        </p:nvSpPr>
        <p:spPr>
          <a:xfrm>
            <a:off x="368300" y="9017000"/>
            <a:ext cx="10845800" cy="431800"/>
          </a:xfrm>
          <a:prstGeom prst="rect">
            <a:avLst/>
          </a:prstGeom>
        </p:spPr>
        <p:txBody>
          <a:bodyPr anchor="t"/>
          <a:lstStyle>
            <a:lvl1pPr marL="0" indent="0">
              <a:spcBef>
                <a:spcPts val="0"/>
              </a:spcBef>
              <a:buSzTx/>
              <a:buNone/>
              <a:defRPr cap="all" sz="2400">
                <a:solidFill>
                  <a:srgbClr val="6696B6"/>
                </a:solidFill>
                <a:latin typeface="+mj-lt"/>
                <a:ea typeface="+mj-ea"/>
                <a:cs typeface="+mj-cs"/>
                <a:sym typeface="Helvetica Neue Bold Condensed"/>
              </a:defRPr>
            </a:lvl1pPr>
            <a:lvl2pPr marL="0" indent="0">
              <a:spcBef>
                <a:spcPts val="0"/>
              </a:spcBef>
              <a:buSzTx/>
              <a:buNone/>
              <a:defRPr cap="all" sz="2400">
                <a:solidFill>
                  <a:srgbClr val="6696B6"/>
                </a:solidFill>
                <a:latin typeface="+mj-lt"/>
                <a:ea typeface="+mj-ea"/>
                <a:cs typeface="+mj-cs"/>
                <a:sym typeface="Helvetica Neue Bold Condensed"/>
              </a:defRPr>
            </a:lvl2pPr>
            <a:lvl3pPr marL="0" indent="0">
              <a:spcBef>
                <a:spcPts val="0"/>
              </a:spcBef>
              <a:buSzTx/>
              <a:buNone/>
              <a:defRPr cap="all" sz="2400">
                <a:solidFill>
                  <a:srgbClr val="6696B6"/>
                </a:solidFill>
                <a:latin typeface="+mj-lt"/>
                <a:ea typeface="+mj-ea"/>
                <a:cs typeface="+mj-cs"/>
                <a:sym typeface="Helvetica Neue Bold Condensed"/>
              </a:defRPr>
            </a:lvl3pPr>
            <a:lvl4pPr marL="0" indent="0">
              <a:spcBef>
                <a:spcPts val="0"/>
              </a:spcBef>
              <a:buSzTx/>
              <a:buNone/>
              <a:defRPr cap="all" sz="2400">
                <a:solidFill>
                  <a:srgbClr val="6696B6"/>
                </a:solidFill>
                <a:latin typeface="+mj-lt"/>
                <a:ea typeface="+mj-ea"/>
                <a:cs typeface="+mj-cs"/>
                <a:sym typeface="Helvetica Neue Bold Condensed"/>
              </a:defRPr>
            </a:lvl4pPr>
            <a:lvl5pPr marL="0" indent="0">
              <a:spcBef>
                <a:spcPts val="0"/>
              </a:spcBef>
              <a:buSzTx/>
              <a:buNone/>
              <a:defRPr cap="all" sz="2400">
                <a:solidFill>
                  <a:srgbClr val="6696B6"/>
                </a:solidFill>
                <a:latin typeface="+mj-lt"/>
                <a:ea typeface="+mj-ea"/>
                <a:cs typeface="+mj-cs"/>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1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3" name="Image"/>
          <p:cNvSpPr/>
          <p:nvPr>
            <p:ph type="pic" sz="quarter" idx="13"/>
          </p:nvPr>
        </p:nvSpPr>
        <p:spPr>
          <a:xfrm>
            <a:off x="7670800" y="2019300"/>
            <a:ext cx="4292600" cy="5715000"/>
          </a:xfrm>
          <a:prstGeom prst="rect">
            <a:avLst/>
          </a:prstGeom>
          <a:ln w="9525">
            <a:round/>
          </a:ln>
        </p:spPr>
        <p:txBody>
          <a:bodyPr lIns="91439" tIns="45719" rIns="91439" bIns="45719" anchor="t"/>
          <a:lstStyle/>
          <a:p>
            <a:pPr/>
          </a:p>
        </p:txBody>
      </p:sp>
      <p:sp>
        <p:nvSpPr>
          <p:cNvPr id="184" name="Title Text"/>
          <p:cNvSpPr txBox="1"/>
          <p:nvPr>
            <p:ph type="title"/>
          </p:nvPr>
        </p:nvSpPr>
        <p:spPr>
          <a:xfrm>
            <a:off x="1041400" y="2019300"/>
            <a:ext cx="5334000" cy="2870200"/>
          </a:xfrm>
          <a:prstGeom prst="rect">
            <a:avLst/>
          </a:prstGeom>
        </p:spPr>
        <p:txBody>
          <a:bodyPr anchor="b"/>
          <a:lstStyle>
            <a:lvl1pPr marL="0">
              <a:defRPr>
                <a:solidFill>
                  <a:srgbClr val="DEDDDE"/>
                </a:solidFill>
                <a:latin typeface="+mj-lt"/>
                <a:ea typeface="+mj-ea"/>
                <a:cs typeface="+mj-cs"/>
                <a:sym typeface="Helvetica Neue Bold Condensed"/>
              </a:defRPr>
            </a:lvl1pPr>
          </a:lstStyle>
          <a:p>
            <a:pPr/>
            <a:r>
              <a:t>Title Text</a:t>
            </a:r>
          </a:p>
        </p:txBody>
      </p:sp>
      <p:sp>
        <p:nvSpPr>
          <p:cNvPr id="185" name="Body Level One…"/>
          <p:cNvSpPr txBox="1"/>
          <p:nvPr>
            <p:ph type="body" sz="quarter" idx="1"/>
          </p:nvPr>
        </p:nvSpPr>
        <p:spPr>
          <a:xfrm>
            <a:off x="1041400" y="4876800"/>
            <a:ext cx="5334000" cy="2857500"/>
          </a:xfrm>
          <a:prstGeom prst="rect">
            <a:avLst/>
          </a:prstGeom>
        </p:spPr>
        <p:txBody>
          <a:bodyPr anchor="t"/>
          <a:lstStyle>
            <a:lvl1pPr marL="0" indent="0">
              <a:lnSpc>
                <a:spcPct val="110000"/>
              </a:lnSpc>
              <a:spcBef>
                <a:spcPts val="0"/>
              </a:spcBef>
              <a:buSzTx/>
              <a:buNone/>
              <a:defRPr>
                <a:solidFill>
                  <a:srgbClr val="6696B6"/>
                </a:solidFill>
                <a:latin typeface="+mj-lt"/>
                <a:ea typeface="+mj-ea"/>
                <a:cs typeface="+mj-cs"/>
                <a:sym typeface="Helvetica Neue Bold Condensed"/>
              </a:defRPr>
            </a:lvl1pPr>
            <a:lvl2pPr marL="0" indent="0">
              <a:lnSpc>
                <a:spcPct val="110000"/>
              </a:lnSpc>
              <a:spcBef>
                <a:spcPts val="0"/>
              </a:spcBef>
              <a:buSzTx/>
              <a:buNone/>
              <a:defRPr>
                <a:solidFill>
                  <a:srgbClr val="6696B6"/>
                </a:solidFill>
                <a:latin typeface="+mj-lt"/>
                <a:ea typeface="+mj-ea"/>
                <a:cs typeface="+mj-cs"/>
                <a:sym typeface="Helvetica Neue Bold Condensed"/>
              </a:defRPr>
            </a:lvl2pPr>
            <a:lvl3pPr marL="0" indent="0">
              <a:lnSpc>
                <a:spcPct val="110000"/>
              </a:lnSpc>
              <a:spcBef>
                <a:spcPts val="0"/>
              </a:spcBef>
              <a:buSzTx/>
              <a:buNone/>
              <a:defRPr>
                <a:solidFill>
                  <a:srgbClr val="6696B6"/>
                </a:solidFill>
                <a:latin typeface="+mj-lt"/>
                <a:ea typeface="+mj-ea"/>
                <a:cs typeface="+mj-cs"/>
                <a:sym typeface="Helvetica Neue Bold Condensed"/>
              </a:defRPr>
            </a:lvl3pPr>
            <a:lvl4pPr marL="0" indent="0">
              <a:lnSpc>
                <a:spcPct val="110000"/>
              </a:lnSpc>
              <a:spcBef>
                <a:spcPts val="0"/>
              </a:spcBef>
              <a:buSzTx/>
              <a:buNone/>
              <a:defRPr>
                <a:solidFill>
                  <a:srgbClr val="6696B6"/>
                </a:solidFill>
                <a:latin typeface="+mj-lt"/>
                <a:ea typeface="+mj-ea"/>
                <a:cs typeface="+mj-cs"/>
                <a:sym typeface="Helvetica Neue Bold Condensed"/>
              </a:defRPr>
            </a:lvl4pPr>
            <a:lvl5pPr marL="0" indent="0">
              <a:lnSpc>
                <a:spcPct val="110000"/>
              </a:lnSpc>
              <a:spcBef>
                <a:spcPts val="0"/>
              </a:spcBef>
              <a:buSzTx/>
              <a:buNone/>
              <a:defRPr>
                <a:solidFill>
                  <a:srgbClr val="6696B6"/>
                </a:solidFill>
                <a:latin typeface="+mj-lt"/>
                <a:ea typeface="+mj-ea"/>
                <a:cs typeface="+mj-cs"/>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1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93" name="Image"/>
          <p:cNvSpPr/>
          <p:nvPr>
            <p:ph type="pic" sz="quarter" idx="13"/>
          </p:nvPr>
        </p:nvSpPr>
        <p:spPr>
          <a:xfrm>
            <a:off x="7670800" y="2768600"/>
            <a:ext cx="4292600" cy="5715000"/>
          </a:xfrm>
          <a:prstGeom prst="rect">
            <a:avLst/>
          </a:prstGeom>
          <a:ln w="9525">
            <a:round/>
          </a:ln>
        </p:spPr>
        <p:txBody>
          <a:bodyPr lIns="91439" tIns="45719" rIns="91439" bIns="45719" anchor="t"/>
          <a:lstStyle/>
          <a:p>
            <a:pPr/>
          </a:p>
        </p:txBody>
      </p:sp>
      <p:sp>
        <p:nvSpPr>
          <p:cNvPr id="194" name="Title Text"/>
          <p:cNvSpPr txBox="1"/>
          <p:nvPr>
            <p:ph type="title"/>
          </p:nvPr>
        </p:nvSpPr>
        <p:spPr>
          <a:prstGeom prst="rect">
            <a:avLst/>
          </a:prstGeom>
        </p:spPr>
        <p:txBody>
          <a:bodyPr/>
          <a:lstStyle/>
          <a:p>
            <a:pPr/>
            <a:r>
              <a:t>Title Text</a:t>
            </a:r>
          </a:p>
        </p:txBody>
      </p:sp>
      <p:sp>
        <p:nvSpPr>
          <p:cNvPr id="195" name="Body Level One…"/>
          <p:cNvSpPr txBox="1"/>
          <p:nvPr>
            <p:ph type="body" sz="half" idx="1"/>
          </p:nvPr>
        </p:nvSpPr>
        <p:spPr>
          <a:xfrm>
            <a:off x="1041400" y="2768600"/>
            <a:ext cx="5334000" cy="5715000"/>
          </a:xfrm>
          <a:prstGeom prst="rect">
            <a:avLst/>
          </a:prstGeom>
        </p:spPr>
        <p:txBody>
          <a:bodyPr/>
          <a:lstStyle>
            <a:lvl1pPr>
              <a:spcBef>
                <a:spcPts val="3200"/>
              </a:spcBef>
              <a:buBlip>
                <a:blip r:embed="rId2"/>
              </a:buBlip>
            </a:lvl1pPr>
            <a:lvl2pPr>
              <a:spcBef>
                <a:spcPts val="3200"/>
              </a:spcBef>
              <a:buBlip>
                <a:blip r:embed="rId2"/>
              </a:buBlip>
            </a:lvl2pPr>
            <a:lvl3pPr>
              <a:spcBef>
                <a:spcPts val="3200"/>
              </a:spcBef>
              <a:buBlip>
                <a:blip r:embed="rId2"/>
              </a:buBlip>
            </a:lvl3pPr>
            <a:lvl4pPr>
              <a:spcBef>
                <a:spcPts val="3200"/>
              </a:spcBef>
              <a:buBlip>
                <a:blip r:embed="rId2"/>
              </a:buBlip>
            </a:lvl4pPr>
            <a:lvl5pPr>
              <a:spcBef>
                <a:spcPts val="32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sz="half" idx="1"/>
          </p:nvPr>
        </p:nvSpPr>
        <p:spPr>
          <a:xfrm>
            <a:off x="1041400" y="2768600"/>
            <a:ext cx="5334000" cy="5715000"/>
          </a:xfrm>
          <a:prstGeom prst="rect">
            <a:avLst/>
          </a:prstGeom>
        </p:spPr>
        <p:txBody>
          <a:bodyPr/>
          <a:lstStyle>
            <a:lvl1pPr>
              <a:spcBef>
                <a:spcPts val="3200"/>
              </a:spcBef>
              <a:buBlip>
                <a:blip r:embed="rId2"/>
              </a:buBlip>
            </a:lvl1pPr>
            <a:lvl2pPr>
              <a:spcBef>
                <a:spcPts val="3200"/>
              </a:spcBef>
              <a:buBlip>
                <a:blip r:embed="rId2"/>
              </a:buBlip>
            </a:lvl2pPr>
            <a:lvl3pPr>
              <a:spcBef>
                <a:spcPts val="3200"/>
              </a:spcBef>
              <a:buBlip>
                <a:blip r:embed="rId2"/>
              </a:buBlip>
            </a:lvl3pPr>
            <a:lvl4pPr>
              <a:spcBef>
                <a:spcPts val="3200"/>
              </a:spcBef>
              <a:buBlip>
                <a:blip r:embed="rId2"/>
              </a:buBlip>
            </a:lvl4pPr>
            <a:lvl5pPr>
              <a:spcBef>
                <a:spcPts val="32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212" name="Title Text"/>
          <p:cNvSpPr txBox="1"/>
          <p:nvPr>
            <p:ph type="title"/>
          </p:nvPr>
        </p:nvSpPr>
        <p:spPr>
          <a:prstGeom prst="rect">
            <a:avLst/>
          </a:prstGeom>
        </p:spPr>
        <p:txBody>
          <a:bodyPr/>
          <a:lstStyle/>
          <a:p>
            <a:pPr/>
            <a:r>
              <a:t>Title Text</a:t>
            </a:r>
          </a:p>
        </p:txBody>
      </p:sp>
      <p:sp>
        <p:nvSpPr>
          <p:cNvPr id="213" name="Body Level One…"/>
          <p:cNvSpPr txBox="1"/>
          <p:nvPr>
            <p:ph type="body" sz="half" idx="1"/>
          </p:nvPr>
        </p:nvSpPr>
        <p:spPr>
          <a:xfrm>
            <a:off x="6629400" y="2768600"/>
            <a:ext cx="5334000" cy="5715000"/>
          </a:xfrm>
          <a:prstGeom prst="rect">
            <a:avLst/>
          </a:prstGeom>
        </p:spPr>
        <p:txBody>
          <a:bodyPr/>
          <a:lstStyle>
            <a:lvl1pPr>
              <a:spcBef>
                <a:spcPts val="3200"/>
              </a:spcBef>
              <a:buBlip>
                <a:blip r:embed="rId2"/>
              </a:buBlip>
            </a:lvl1pPr>
            <a:lvl2pPr>
              <a:spcBef>
                <a:spcPts val="3200"/>
              </a:spcBef>
              <a:buBlip>
                <a:blip r:embed="rId2"/>
              </a:buBlip>
            </a:lvl2pPr>
            <a:lvl3pPr>
              <a:spcBef>
                <a:spcPts val="3200"/>
              </a:spcBef>
              <a:buBlip>
                <a:blip r:embed="rId2"/>
              </a:buBlip>
            </a:lvl3pPr>
            <a:lvl4pPr>
              <a:spcBef>
                <a:spcPts val="3200"/>
              </a:spcBef>
              <a:buBlip>
                <a:blip r:embed="rId2"/>
              </a:buBlip>
            </a:lvl4pPr>
            <a:lvl5pPr>
              <a:spcBef>
                <a:spcPts val="32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1" name="Title Text"/>
          <p:cNvSpPr txBox="1"/>
          <p:nvPr>
            <p:ph type="title"/>
          </p:nvPr>
        </p:nvSpPr>
        <p:spPr>
          <a:prstGeom prst="rect">
            <a:avLst/>
          </a:prstGeom>
        </p:spPr>
        <p:txBody>
          <a:bodyPr/>
          <a:lstStyle/>
          <a:p>
            <a:pPr/>
            <a:r>
              <a:t>Title Text</a:t>
            </a:r>
          </a:p>
        </p:txBody>
      </p:sp>
      <p:sp>
        <p:nvSpPr>
          <p:cNvPr id="22" name="Body Level One…"/>
          <p:cNvSpPr txBox="1"/>
          <p:nvPr>
            <p:ph type="body" idx="1"/>
          </p:nvPr>
        </p:nvSpPr>
        <p:spPr>
          <a:xfrm>
            <a:off x="1041400" y="2768600"/>
            <a:ext cx="10922000" cy="5715000"/>
          </a:xfrm>
          <a:prstGeom prst="rect">
            <a:avLst/>
          </a:prstGeom>
        </p:spPr>
        <p:txBody>
          <a:bodyPr/>
          <a:lstStyle>
            <a:lvl1pPr>
              <a:spcBef>
                <a:spcPts val="3200"/>
              </a:spcBef>
              <a:buBlip>
                <a:blip r:embed="rId2"/>
              </a:buBlip>
            </a:lvl1pPr>
            <a:lvl2pPr>
              <a:spcBef>
                <a:spcPts val="3200"/>
              </a:spcBef>
              <a:buBlip>
                <a:blip r:embed="rId2"/>
              </a:buBlip>
            </a:lvl2pPr>
            <a:lvl3pPr>
              <a:spcBef>
                <a:spcPts val="3200"/>
              </a:spcBef>
              <a:buBlip>
                <a:blip r:embed="rId2"/>
              </a:buBlip>
            </a:lvl3pPr>
            <a:lvl4pPr>
              <a:spcBef>
                <a:spcPts val="3200"/>
              </a:spcBef>
              <a:buBlip>
                <a:blip r:embed="rId2"/>
              </a:buBlip>
            </a:lvl4pPr>
            <a:lvl5pPr>
              <a:spcBef>
                <a:spcPts val="32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30" name="Title Text"/>
          <p:cNvSpPr txBox="1"/>
          <p:nvPr>
            <p:ph type="title"/>
          </p:nvPr>
        </p:nvSpPr>
        <p:spPr>
          <a:prstGeom prst="rect">
            <a:avLst/>
          </a:prstGeom>
        </p:spPr>
        <p:txBody>
          <a:bodyPr/>
          <a:lstStyle/>
          <a:p>
            <a:pPr/>
            <a:r>
              <a:t>Title Text</a:t>
            </a:r>
          </a:p>
        </p:txBody>
      </p:sp>
      <p:sp>
        <p:nvSpPr>
          <p:cNvPr id="31" name="Body Level One…"/>
          <p:cNvSpPr txBox="1"/>
          <p:nvPr>
            <p:ph type="body" idx="1"/>
          </p:nvPr>
        </p:nvSpPr>
        <p:spPr>
          <a:xfrm>
            <a:off x="1041400" y="2768600"/>
            <a:ext cx="10922000" cy="5715000"/>
          </a:xfrm>
          <a:prstGeom prst="rect">
            <a:avLst/>
          </a:prstGeom>
        </p:spPr>
        <p:txBody>
          <a:bodyPr numCol="2" spcCol="546100" anchor="t"/>
          <a:lstStyle>
            <a:lvl1pPr>
              <a:spcBef>
                <a:spcPts val="3200"/>
              </a:spcBef>
              <a:buBlip>
                <a:blip r:embed="rId2"/>
              </a:buBlip>
            </a:lvl1pPr>
            <a:lvl2pPr>
              <a:spcBef>
                <a:spcPts val="3200"/>
              </a:spcBef>
              <a:buBlip>
                <a:blip r:embed="rId2"/>
              </a:buBlip>
            </a:lvl2pPr>
            <a:lvl3pPr>
              <a:spcBef>
                <a:spcPts val="3200"/>
              </a:spcBef>
              <a:buBlip>
                <a:blip r:embed="rId2"/>
              </a:buBlip>
            </a:lvl3pPr>
            <a:lvl4pPr>
              <a:spcBef>
                <a:spcPts val="3200"/>
              </a:spcBef>
              <a:buBlip>
                <a:blip r:embed="rId2"/>
              </a:buBlip>
            </a:lvl4pPr>
            <a:lvl5pPr>
              <a:spcBef>
                <a:spcPts val="32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9"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Top">
    <p:spTree>
      <p:nvGrpSpPr>
        <p:cNvPr id="1" name=""/>
        <p:cNvGrpSpPr/>
        <p:nvPr/>
      </p:nvGrpSpPr>
      <p:grpSpPr>
        <a:xfrm>
          <a:off x="0" y="0"/>
          <a:ext cx="0" cy="0"/>
          <a:chOff x="0" y="0"/>
          <a:chExt cx="0" cy="0"/>
        </a:xfrm>
      </p:grpSpPr>
      <p:sp>
        <p:nvSpPr>
          <p:cNvPr id="54" name="Title Text"/>
          <p:cNvSpPr txBox="1"/>
          <p:nvPr>
            <p:ph type="title"/>
          </p:nvPr>
        </p:nvSpPr>
        <p:spPr>
          <a:prstGeom prst="rect">
            <a:avLst/>
          </a:prstGeom>
        </p:spPr>
        <p:txBody>
          <a:bodyPr/>
          <a:lstStyle/>
          <a:p>
            <a:pPr/>
            <a:r>
              <a:t>Title Text</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2" name="Title Text"/>
          <p:cNvSpPr txBox="1"/>
          <p:nvPr>
            <p:ph type="title"/>
          </p:nvPr>
        </p:nvSpPr>
        <p:spPr>
          <a:xfrm>
            <a:off x="1041400" y="3657600"/>
            <a:ext cx="10922000" cy="2438400"/>
          </a:xfrm>
          <a:prstGeom prst="rect">
            <a:avLst/>
          </a:prstGeom>
        </p:spPr>
        <p:txBody>
          <a:bodyPr/>
          <a:lstStyle/>
          <a:p>
            <a:pPr/>
            <a:r>
              <a:t>Title Text</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 Center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0" name="Title Text"/>
          <p:cNvSpPr txBox="1"/>
          <p:nvPr>
            <p:ph type="title"/>
          </p:nvPr>
        </p:nvSpPr>
        <p:spPr>
          <a:xfrm>
            <a:off x="1422400" y="3568700"/>
            <a:ext cx="10541000" cy="2628900"/>
          </a:xfrm>
          <a:prstGeom prst="rect">
            <a:avLst/>
          </a:prstGeom>
        </p:spPr>
        <p:txBody>
          <a:bodyPr/>
          <a:lstStyle>
            <a:lvl1pPr marL="0">
              <a:lnSpc>
                <a:spcPct val="100000"/>
              </a:lnSpc>
              <a:defRPr sz="7600">
                <a:solidFill>
                  <a:srgbClr val="DEDDDE"/>
                </a:solidFill>
                <a:latin typeface="+mj-lt"/>
                <a:ea typeface="+mj-ea"/>
                <a:cs typeface="+mj-cs"/>
                <a:sym typeface="Helvetica Neue Bold Condensed"/>
              </a:defRPr>
            </a:lvl1pPr>
          </a:lstStyle>
          <a:p>
            <a:pPr/>
            <a:r>
              <a:t>Title Text</a:t>
            </a:r>
          </a:p>
        </p:txBody>
      </p:sp>
      <p:sp>
        <p:nvSpPr>
          <p:cNvPr id="71" name="Slide Number"/>
          <p:cNvSpPr txBox="1"/>
          <p:nvPr>
            <p:ph type="sldNum" sz="quarter" idx="2"/>
          </p:nvPr>
        </p:nvSpPr>
        <p:spPr>
          <a:xfrm>
            <a:off x="6349999" y="9474200"/>
            <a:ext cx="312015" cy="2998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8" name="Line"/>
          <p:cNvSpPr/>
          <p:nvPr/>
        </p:nvSpPr>
        <p:spPr>
          <a:xfrm>
            <a:off x="278468" y="8915400"/>
            <a:ext cx="12459504" cy="2"/>
          </a:xfrm>
          <a:prstGeom prst="line">
            <a:avLst/>
          </a:prstGeom>
          <a:ln w="25400">
            <a:solidFill>
              <a:srgbClr val="A2A1A6"/>
            </a:solidFill>
            <a:miter lim="400000"/>
          </a:ln>
        </p:spPr>
        <p:txBody>
          <a:bodyPr lIns="0" tIns="0" rIns="0" bIns="0"/>
          <a:lstStyle/>
          <a:p>
            <a:pPr algn="l" defTabSz="457200">
              <a:defRPr cap="none" sz="1200">
                <a:solidFill>
                  <a:srgbClr val="000000"/>
                </a:solidFill>
                <a:latin typeface="Helvetica"/>
                <a:ea typeface="Helvetica"/>
                <a:cs typeface="Helvetica"/>
                <a:sym typeface="Helvetica"/>
              </a:defRPr>
            </a:pPr>
          </a:p>
        </p:txBody>
      </p:sp>
      <p:sp>
        <p:nvSpPr>
          <p:cNvPr id="79" name="Line"/>
          <p:cNvSpPr/>
          <p:nvPr/>
        </p:nvSpPr>
        <p:spPr>
          <a:xfrm>
            <a:off x="5256868" y="8902701"/>
            <a:ext cx="1" cy="596899"/>
          </a:xfrm>
          <a:prstGeom prst="line">
            <a:avLst/>
          </a:prstGeom>
          <a:ln w="25400">
            <a:solidFill>
              <a:srgbClr val="A2A1A6"/>
            </a:solidFill>
            <a:miter lim="400000"/>
          </a:ln>
        </p:spPr>
        <p:txBody>
          <a:bodyPr lIns="0" tIns="0" rIns="0" bIns="0"/>
          <a:lstStyle/>
          <a:p>
            <a:pPr algn="l" defTabSz="457200">
              <a:defRPr cap="none" sz="1200">
                <a:solidFill>
                  <a:srgbClr val="000000"/>
                </a:solidFill>
                <a:latin typeface="Helvetica"/>
                <a:ea typeface="Helvetica"/>
                <a:cs typeface="Helvetica"/>
                <a:sym typeface="Helvetica"/>
              </a:defRPr>
            </a:pPr>
          </a:p>
        </p:txBody>
      </p:sp>
      <p:sp>
        <p:nvSpPr>
          <p:cNvPr id="80" name="Line"/>
          <p:cNvSpPr/>
          <p:nvPr/>
        </p:nvSpPr>
        <p:spPr>
          <a:xfrm>
            <a:off x="278468" y="7188200"/>
            <a:ext cx="12459504" cy="2"/>
          </a:xfrm>
          <a:prstGeom prst="line">
            <a:avLst/>
          </a:prstGeom>
          <a:ln w="25400">
            <a:solidFill>
              <a:srgbClr val="A2A1A6"/>
            </a:solidFill>
            <a:miter lim="400000"/>
          </a:ln>
        </p:spPr>
        <p:txBody>
          <a:bodyPr lIns="0" tIns="0" rIns="0" bIns="0"/>
          <a:lstStyle/>
          <a:p>
            <a:pPr algn="l" defTabSz="457200">
              <a:defRPr cap="none" sz="1200">
                <a:solidFill>
                  <a:srgbClr val="000000"/>
                </a:solidFill>
                <a:latin typeface="Helvetica"/>
                <a:ea typeface="Helvetica"/>
                <a:cs typeface="Helvetica"/>
                <a:sym typeface="Helvetica"/>
              </a:defRPr>
            </a:pPr>
          </a:p>
        </p:txBody>
      </p:sp>
      <p:sp>
        <p:nvSpPr>
          <p:cNvPr id="81" name="PROJECT"/>
          <p:cNvSpPr txBox="1"/>
          <p:nvPr>
            <p:ph type="body" sz="quarter" idx="13"/>
          </p:nvPr>
        </p:nvSpPr>
        <p:spPr>
          <a:xfrm>
            <a:off x="339858" y="7197750"/>
            <a:ext cx="935432" cy="374600"/>
          </a:xfrm>
          <a:prstGeom prst="rect">
            <a:avLst/>
          </a:prstGeom>
        </p:spPr>
        <p:txBody>
          <a:bodyPr wrap="none">
            <a:spAutoFit/>
          </a:bodyPr>
          <a:lstStyle>
            <a:lvl1pPr marL="0" indent="0">
              <a:spcBef>
                <a:spcPts val="0"/>
              </a:spcBef>
              <a:buSzTx/>
              <a:buNone/>
              <a:defRPr cap="all" sz="1800">
                <a:solidFill>
                  <a:srgbClr val="72707B"/>
                </a:solidFill>
                <a:latin typeface="+mj-lt"/>
                <a:ea typeface="+mj-ea"/>
                <a:cs typeface="+mj-cs"/>
                <a:sym typeface="Helvetica Neue Bold Condensed"/>
              </a:defRPr>
            </a:lvl1pPr>
          </a:lstStyle>
          <a:p>
            <a:pPr/>
            <a:r>
              <a:t>PROJECT</a:t>
            </a:r>
          </a:p>
        </p:txBody>
      </p:sp>
      <p:sp>
        <p:nvSpPr>
          <p:cNvPr id="82" name="DATE"/>
          <p:cNvSpPr txBox="1"/>
          <p:nvPr>
            <p:ph type="body" sz="quarter" idx="14"/>
          </p:nvPr>
        </p:nvSpPr>
        <p:spPr>
          <a:xfrm>
            <a:off x="339908" y="8912250"/>
            <a:ext cx="579730" cy="374600"/>
          </a:xfrm>
          <a:prstGeom prst="rect">
            <a:avLst/>
          </a:prstGeom>
        </p:spPr>
        <p:txBody>
          <a:bodyPr wrap="none">
            <a:spAutoFit/>
          </a:bodyPr>
          <a:lstStyle>
            <a:lvl1pPr marL="0" indent="0">
              <a:spcBef>
                <a:spcPts val="0"/>
              </a:spcBef>
              <a:buSzTx/>
              <a:buNone/>
              <a:defRPr cap="all" sz="1800">
                <a:solidFill>
                  <a:srgbClr val="72707B"/>
                </a:solidFill>
                <a:latin typeface="+mj-lt"/>
                <a:ea typeface="+mj-ea"/>
                <a:cs typeface="+mj-cs"/>
                <a:sym typeface="Helvetica Neue Bold Condensed"/>
              </a:defRPr>
            </a:lvl1pPr>
          </a:lstStyle>
          <a:p>
            <a:pPr/>
            <a:r>
              <a:t>DATE</a:t>
            </a:r>
          </a:p>
        </p:txBody>
      </p:sp>
      <p:sp>
        <p:nvSpPr>
          <p:cNvPr id="83" name="CLIENT"/>
          <p:cNvSpPr txBox="1"/>
          <p:nvPr>
            <p:ph type="body" sz="quarter" idx="15"/>
          </p:nvPr>
        </p:nvSpPr>
        <p:spPr>
          <a:xfrm>
            <a:off x="5318308" y="8912250"/>
            <a:ext cx="752781" cy="374600"/>
          </a:xfrm>
          <a:prstGeom prst="rect">
            <a:avLst/>
          </a:prstGeom>
        </p:spPr>
        <p:txBody>
          <a:bodyPr wrap="none">
            <a:spAutoFit/>
          </a:bodyPr>
          <a:lstStyle>
            <a:lvl1pPr marL="0" indent="0">
              <a:spcBef>
                <a:spcPts val="0"/>
              </a:spcBef>
              <a:buSzTx/>
              <a:buNone/>
              <a:defRPr cap="all" sz="1800">
                <a:solidFill>
                  <a:srgbClr val="72707B"/>
                </a:solidFill>
                <a:latin typeface="+mj-lt"/>
                <a:ea typeface="+mj-ea"/>
                <a:cs typeface="+mj-cs"/>
                <a:sym typeface="Helvetica Neue Bold Condensed"/>
              </a:defRPr>
            </a:lvl1pPr>
          </a:lstStyle>
          <a:p>
            <a:pPr/>
            <a:r>
              <a:t>CLIENT</a:t>
            </a:r>
          </a:p>
        </p:txBody>
      </p:sp>
      <p:sp>
        <p:nvSpPr>
          <p:cNvPr id="84" name="DATE"/>
          <p:cNvSpPr txBox="1"/>
          <p:nvPr>
            <p:ph type="body" sz="quarter" idx="16"/>
          </p:nvPr>
        </p:nvSpPr>
        <p:spPr>
          <a:xfrm>
            <a:off x="1419408" y="8908389"/>
            <a:ext cx="941731" cy="585522"/>
          </a:xfrm>
          <a:prstGeom prst="rect">
            <a:avLst/>
          </a:prstGeom>
        </p:spPr>
        <p:txBody>
          <a:bodyPr wrap="none">
            <a:spAutoFit/>
          </a:bodyPr>
          <a:lstStyle>
            <a:lvl1pPr marL="0" indent="0">
              <a:spcBef>
                <a:spcPts val="0"/>
              </a:spcBef>
              <a:buSzTx/>
              <a:buNone/>
              <a:defRPr cap="all" sz="3200">
                <a:solidFill>
                  <a:srgbClr val="6696B6"/>
                </a:solidFill>
                <a:latin typeface="+mj-lt"/>
                <a:ea typeface="+mj-ea"/>
                <a:cs typeface="+mj-cs"/>
                <a:sym typeface="Helvetica Neue Bold Condensed"/>
              </a:defRPr>
            </a:lvl1pPr>
          </a:lstStyle>
          <a:p>
            <a:pPr/>
            <a:r>
              <a:t>DATE</a:t>
            </a:r>
          </a:p>
        </p:txBody>
      </p:sp>
      <p:sp>
        <p:nvSpPr>
          <p:cNvPr id="85" name="NAME"/>
          <p:cNvSpPr txBox="1"/>
          <p:nvPr>
            <p:ph type="body" sz="quarter" idx="17"/>
          </p:nvPr>
        </p:nvSpPr>
        <p:spPr>
          <a:xfrm>
            <a:off x="6359707" y="8908389"/>
            <a:ext cx="1069748" cy="585522"/>
          </a:xfrm>
          <a:prstGeom prst="rect">
            <a:avLst/>
          </a:prstGeom>
        </p:spPr>
        <p:txBody>
          <a:bodyPr wrap="none">
            <a:spAutoFit/>
          </a:bodyPr>
          <a:lstStyle>
            <a:lvl1pPr marL="0" indent="0">
              <a:spcBef>
                <a:spcPts val="0"/>
              </a:spcBef>
              <a:buSzTx/>
              <a:buNone/>
              <a:defRPr cap="all" sz="3200">
                <a:solidFill>
                  <a:srgbClr val="6696B6"/>
                </a:solidFill>
                <a:latin typeface="+mj-lt"/>
                <a:ea typeface="+mj-ea"/>
                <a:cs typeface="+mj-cs"/>
                <a:sym typeface="Helvetica Neue Bold Condensed"/>
              </a:defRPr>
            </a:lvl1pPr>
          </a:lstStyle>
          <a:p>
            <a:pPr/>
            <a:r>
              <a:t>NAME</a:t>
            </a:r>
          </a:p>
        </p:txBody>
      </p:sp>
      <p:sp>
        <p:nvSpPr>
          <p:cNvPr id="86" name="Image"/>
          <p:cNvSpPr/>
          <p:nvPr>
            <p:ph type="pic" sz="half" idx="18"/>
          </p:nvPr>
        </p:nvSpPr>
        <p:spPr>
          <a:xfrm>
            <a:off x="368300" y="368300"/>
            <a:ext cx="4851400" cy="6731000"/>
          </a:xfrm>
          <a:prstGeom prst="rect">
            <a:avLst/>
          </a:prstGeom>
        </p:spPr>
        <p:txBody>
          <a:bodyPr lIns="91439" tIns="45719" rIns="91439" bIns="45719" anchor="t"/>
          <a:lstStyle/>
          <a:p>
            <a:pPr/>
          </a:p>
        </p:txBody>
      </p:sp>
      <p:sp>
        <p:nvSpPr>
          <p:cNvPr id="87" name="Image"/>
          <p:cNvSpPr/>
          <p:nvPr>
            <p:ph type="pic" sz="half" idx="19"/>
          </p:nvPr>
        </p:nvSpPr>
        <p:spPr>
          <a:xfrm>
            <a:off x="7785100" y="368300"/>
            <a:ext cx="4851400" cy="6731000"/>
          </a:xfrm>
          <a:prstGeom prst="rect">
            <a:avLst/>
          </a:prstGeom>
        </p:spPr>
        <p:txBody>
          <a:bodyPr lIns="91439" tIns="45719" rIns="91439" bIns="45719" anchor="t"/>
          <a:lstStyle/>
          <a:p>
            <a:pPr/>
          </a:p>
        </p:txBody>
      </p:sp>
      <p:sp>
        <p:nvSpPr>
          <p:cNvPr id="88" name="Image"/>
          <p:cNvSpPr/>
          <p:nvPr>
            <p:ph type="pic" sz="quarter" idx="20"/>
          </p:nvPr>
        </p:nvSpPr>
        <p:spPr>
          <a:xfrm>
            <a:off x="5295900" y="368300"/>
            <a:ext cx="2413000" cy="3327400"/>
          </a:xfrm>
          <a:prstGeom prst="rect">
            <a:avLst/>
          </a:prstGeom>
        </p:spPr>
        <p:txBody>
          <a:bodyPr lIns="91439" tIns="45719" rIns="91439" bIns="45719" anchor="t"/>
          <a:lstStyle/>
          <a:p>
            <a:pPr/>
          </a:p>
        </p:txBody>
      </p:sp>
      <p:sp>
        <p:nvSpPr>
          <p:cNvPr id="89" name="Image"/>
          <p:cNvSpPr/>
          <p:nvPr>
            <p:ph type="pic" sz="quarter" idx="21"/>
          </p:nvPr>
        </p:nvSpPr>
        <p:spPr>
          <a:xfrm>
            <a:off x="5295900" y="3771900"/>
            <a:ext cx="2413000" cy="3327400"/>
          </a:xfrm>
          <a:prstGeom prst="rect">
            <a:avLst/>
          </a:prstGeom>
        </p:spPr>
        <p:txBody>
          <a:bodyPr lIns="91439" tIns="45719" rIns="91439" bIns="45719" anchor="t"/>
          <a:lstStyle/>
          <a:p>
            <a:pPr/>
          </a:p>
        </p:txBody>
      </p:sp>
      <p:sp>
        <p:nvSpPr>
          <p:cNvPr id="90" name="Title Text"/>
          <p:cNvSpPr txBox="1"/>
          <p:nvPr>
            <p:ph type="title"/>
          </p:nvPr>
        </p:nvSpPr>
        <p:spPr>
          <a:xfrm>
            <a:off x="1422400" y="7099300"/>
            <a:ext cx="10845800" cy="1028700"/>
          </a:xfrm>
          <a:prstGeom prst="rect">
            <a:avLst/>
          </a:prstGeom>
        </p:spPr>
        <p:txBody>
          <a:bodyPr anchor="b"/>
          <a:lstStyle>
            <a:lvl1pPr marL="0">
              <a:lnSpc>
                <a:spcPct val="100000"/>
              </a:lnSpc>
              <a:defRPr cap="all" sz="7400">
                <a:solidFill>
                  <a:srgbClr val="DEDDDE"/>
                </a:solidFill>
                <a:latin typeface="+mj-lt"/>
                <a:ea typeface="+mj-ea"/>
                <a:cs typeface="+mj-cs"/>
                <a:sym typeface="Helvetica Neue Bold Condensed"/>
              </a:defRPr>
            </a:lvl1pPr>
          </a:lstStyle>
          <a:p>
            <a:pPr/>
            <a:r>
              <a:t>Title Text</a:t>
            </a:r>
          </a:p>
        </p:txBody>
      </p:sp>
      <p:sp>
        <p:nvSpPr>
          <p:cNvPr id="91" name="Body Level One…"/>
          <p:cNvSpPr txBox="1"/>
          <p:nvPr>
            <p:ph type="body" sz="quarter" idx="1"/>
          </p:nvPr>
        </p:nvSpPr>
        <p:spPr>
          <a:xfrm>
            <a:off x="1422400" y="8115300"/>
            <a:ext cx="10845800" cy="749300"/>
          </a:xfrm>
          <a:prstGeom prst="rect">
            <a:avLst/>
          </a:prstGeom>
        </p:spPr>
        <p:txBody>
          <a:bodyPr anchor="t"/>
          <a:lstStyle>
            <a:lvl1pPr marL="0" indent="0">
              <a:spcBef>
                <a:spcPts val="0"/>
              </a:spcBef>
              <a:buSzTx/>
              <a:buNone/>
              <a:defRPr cap="all" sz="4600">
                <a:solidFill>
                  <a:srgbClr val="DEDDDE"/>
                </a:solidFill>
                <a:latin typeface="+mj-lt"/>
                <a:ea typeface="+mj-ea"/>
                <a:cs typeface="+mj-cs"/>
                <a:sym typeface="Helvetica Neue Bold Condensed"/>
              </a:defRPr>
            </a:lvl1pPr>
            <a:lvl2pPr marL="0" indent="0">
              <a:spcBef>
                <a:spcPts val="0"/>
              </a:spcBef>
              <a:buSzTx/>
              <a:buNone/>
              <a:defRPr cap="all" sz="4600">
                <a:solidFill>
                  <a:srgbClr val="DEDDDE"/>
                </a:solidFill>
                <a:latin typeface="+mj-lt"/>
                <a:ea typeface="+mj-ea"/>
                <a:cs typeface="+mj-cs"/>
                <a:sym typeface="Helvetica Neue Bold Condensed"/>
              </a:defRPr>
            </a:lvl2pPr>
            <a:lvl3pPr marL="0" indent="0">
              <a:spcBef>
                <a:spcPts val="0"/>
              </a:spcBef>
              <a:buSzTx/>
              <a:buNone/>
              <a:defRPr cap="all" sz="4600">
                <a:solidFill>
                  <a:srgbClr val="DEDDDE"/>
                </a:solidFill>
                <a:latin typeface="+mj-lt"/>
                <a:ea typeface="+mj-ea"/>
                <a:cs typeface="+mj-cs"/>
                <a:sym typeface="Helvetica Neue Bold Condensed"/>
              </a:defRPr>
            </a:lvl3pPr>
            <a:lvl4pPr marL="0" indent="0">
              <a:spcBef>
                <a:spcPts val="0"/>
              </a:spcBef>
              <a:buSzTx/>
              <a:buNone/>
              <a:defRPr cap="all" sz="4600">
                <a:solidFill>
                  <a:srgbClr val="DEDDDE"/>
                </a:solidFill>
                <a:latin typeface="+mj-lt"/>
                <a:ea typeface="+mj-ea"/>
                <a:cs typeface="+mj-cs"/>
                <a:sym typeface="Helvetica Neue Bold Condensed"/>
              </a:defRPr>
            </a:lvl4pPr>
            <a:lvl5pPr marL="0" indent="0">
              <a:spcBef>
                <a:spcPts val="0"/>
              </a:spcBef>
              <a:buSzTx/>
              <a:buNone/>
              <a:defRPr cap="all" sz="4600">
                <a:solidFill>
                  <a:srgbClr val="DEDDDE"/>
                </a:solidFill>
                <a:latin typeface="+mj-lt"/>
                <a:ea typeface="+mj-ea"/>
                <a:cs typeface="+mj-cs"/>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cap="none"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 name="Body Level One…"/>
          <p:cNvSpPr txBox="1"/>
          <p:nvPr>
            <p:ph type="body" idx="1"/>
          </p:nvPr>
        </p:nvSpPr>
        <p:spPr>
          <a:xfrm>
            <a:off x="1041400" y="1473200"/>
            <a:ext cx="10922000" cy="680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4" name="Title Text"/>
          <p:cNvSpPr txBox="1"/>
          <p:nvPr>
            <p:ph type="title"/>
          </p:nvPr>
        </p:nvSpPr>
        <p:spPr>
          <a:xfrm>
            <a:off x="1041400" y="254000"/>
            <a:ext cx="109220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5" name="Slide Number"/>
          <p:cNvSpPr txBox="1"/>
          <p:nvPr>
            <p:ph type="sldNum" sz="quarter" idx="2"/>
          </p:nvPr>
        </p:nvSpPr>
        <p:spPr>
          <a:xfrm>
            <a:off x="6352743" y="9474200"/>
            <a:ext cx="312014" cy="299822"/>
          </a:xfrm>
          <a:prstGeom prst="rect">
            <a:avLst/>
          </a:prstGeom>
          <a:ln w="12700">
            <a:miter lim="400000"/>
          </a:ln>
        </p:spPr>
        <p:txBody>
          <a:bodyPr wrap="none" lIns="50800" tIns="50800" rIns="50800" bIns="50800">
            <a:spAutoFit/>
          </a:bodyPr>
          <a:lstStyle>
            <a:lvl1pPr>
              <a:defRPr cap="none" sz="1400">
                <a:latin typeface="Helvetica Neue"/>
                <a:ea typeface="Helvetica Neue"/>
                <a:cs typeface="Helvetica Neue"/>
                <a:sym typeface="Helvetica Neue"/>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Lst>
  <p:transition xmlns:p14="http://schemas.microsoft.com/office/powerpoint/2010/main" spd="med" advClick="1"/>
  <p:txStyles>
    <p:titleStyle>
      <a:lvl1pPr marL="408432" marR="0" indent="0" algn="l" defTabSz="584200" rtl="0" latinLnBrk="0">
        <a:lnSpc>
          <a:spcPct val="90000"/>
        </a:lnSpc>
        <a:spcBef>
          <a:spcPts val="0"/>
        </a:spcBef>
        <a:spcAft>
          <a:spcPts val="0"/>
        </a:spcAft>
        <a:buClrTx/>
        <a:buSzTx/>
        <a:buFontTx/>
        <a:buNone/>
        <a:tabLst/>
        <a:defRPr b="0" baseline="0" cap="none" i="0" spc="0" strike="noStrike" sz="7800" u="none">
          <a:ln>
            <a:noFill/>
          </a:ln>
          <a:solidFill>
            <a:srgbClr val="5C89A5"/>
          </a:solidFill>
          <a:uFillTx/>
          <a:latin typeface="+mn-lt"/>
          <a:ea typeface="+mn-ea"/>
          <a:cs typeface="+mn-cs"/>
          <a:sym typeface="Helvetica Neue Light"/>
        </a:defRPr>
      </a:lvl1pPr>
      <a:lvl2pPr marL="408432" marR="0" indent="228600" algn="l" defTabSz="584200" rtl="0" latinLnBrk="0">
        <a:lnSpc>
          <a:spcPct val="90000"/>
        </a:lnSpc>
        <a:spcBef>
          <a:spcPts val="0"/>
        </a:spcBef>
        <a:spcAft>
          <a:spcPts val="0"/>
        </a:spcAft>
        <a:buClrTx/>
        <a:buSzTx/>
        <a:buFontTx/>
        <a:buNone/>
        <a:tabLst/>
        <a:defRPr b="0" baseline="0" cap="none" i="0" spc="0" strike="noStrike" sz="7800" u="none">
          <a:ln>
            <a:noFill/>
          </a:ln>
          <a:solidFill>
            <a:srgbClr val="5C89A5"/>
          </a:solidFill>
          <a:uFillTx/>
          <a:latin typeface="+mn-lt"/>
          <a:ea typeface="+mn-ea"/>
          <a:cs typeface="+mn-cs"/>
          <a:sym typeface="Helvetica Neue Light"/>
        </a:defRPr>
      </a:lvl2pPr>
      <a:lvl3pPr marL="408432" marR="0" indent="457200" algn="l" defTabSz="584200" rtl="0" latinLnBrk="0">
        <a:lnSpc>
          <a:spcPct val="90000"/>
        </a:lnSpc>
        <a:spcBef>
          <a:spcPts val="0"/>
        </a:spcBef>
        <a:spcAft>
          <a:spcPts val="0"/>
        </a:spcAft>
        <a:buClrTx/>
        <a:buSzTx/>
        <a:buFontTx/>
        <a:buNone/>
        <a:tabLst/>
        <a:defRPr b="0" baseline="0" cap="none" i="0" spc="0" strike="noStrike" sz="7800" u="none">
          <a:ln>
            <a:noFill/>
          </a:ln>
          <a:solidFill>
            <a:srgbClr val="5C89A5"/>
          </a:solidFill>
          <a:uFillTx/>
          <a:latin typeface="+mn-lt"/>
          <a:ea typeface="+mn-ea"/>
          <a:cs typeface="+mn-cs"/>
          <a:sym typeface="Helvetica Neue Light"/>
        </a:defRPr>
      </a:lvl3pPr>
      <a:lvl4pPr marL="408432" marR="0" indent="685800" algn="l" defTabSz="584200" rtl="0" latinLnBrk="0">
        <a:lnSpc>
          <a:spcPct val="90000"/>
        </a:lnSpc>
        <a:spcBef>
          <a:spcPts val="0"/>
        </a:spcBef>
        <a:spcAft>
          <a:spcPts val="0"/>
        </a:spcAft>
        <a:buClrTx/>
        <a:buSzTx/>
        <a:buFontTx/>
        <a:buNone/>
        <a:tabLst/>
        <a:defRPr b="0" baseline="0" cap="none" i="0" spc="0" strike="noStrike" sz="7800" u="none">
          <a:ln>
            <a:noFill/>
          </a:ln>
          <a:solidFill>
            <a:srgbClr val="5C89A5"/>
          </a:solidFill>
          <a:uFillTx/>
          <a:latin typeface="+mn-lt"/>
          <a:ea typeface="+mn-ea"/>
          <a:cs typeface="+mn-cs"/>
          <a:sym typeface="Helvetica Neue Light"/>
        </a:defRPr>
      </a:lvl4pPr>
      <a:lvl5pPr marL="408432" marR="0" indent="914400" algn="l" defTabSz="584200" rtl="0" latinLnBrk="0">
        <a:lnSpc>
          <a:spcPct val="90000"/>
        </a:lnSpc>
        <a:spcBef>
          <a:spcPts val="0"/>
        </a:spcBef>
        <a:spcAft>
          <a:spcPts val="0"/>
        </a:spcAft>
        <a:buClrTx/>
        <a:buSzTx/>
        <a:buFontTx/>
        <a:buNone/>
        <a:tabLst/>
        <a:defRPr b="0" baseline="0" cap="none" i="0" spc="0" strike="noStrike" sz="7800" u="none">
          <a:ln>
            <a:noFill/>
          </a:ln>
          <a:solidFill>
            <a:srgbClr val="5C89A5"/>
          </a:solidFill>
          <a:uFillTx/>
          <a:latin typeface="+mn-lt"/>
          <a:ea typeface="+mn-ea"/>
          <a:cs typeface="+mn-cs"/>
          <a:sym typeface="Helvetica Neue Light"/>
        </a:defRPr>
      </a:lvl5pPr>
      <a:lvl6pPr marL="408432" marR="0" indent="1143000" algn="l" defTabSz="584200" rtl="0" latinLnBrk="0">
        <a:lnSpc>
          <a:spcPct val="90000"/>
        </a:lnSpc>
        <a:spcBef>
          <a:spcPts val="0"/>
        </a:spcBef>
        <a:spcAft>
          <a:spcPts val="0"/>
        </a:spcAft>
        <a:buClrTx/>
        <a:buSzTx/>
        <a:buFontTx/>
        <a:buNone/>
        <a:tabLst/>
        <a:defRPr b="0" baseline="0" cap="none" i="0" spc="0" strike="noStrike" sz="7800" u="none">
          <a:ln>
            <a:noFill/>
          </a:ln>
          <a:solidFill>
            <a:srgbClr val="5C89A5"/>
          </a:solidFill>
          <a:uFillTx/>
          <a:latin typeface="+mn-lt"/>
          <a:ea typeface="+mn-ea"/>
          <a:cs typeface="+mn-cs"/>
          <a:sym typeface="Helvetica Neue Light"/>
        </a:defRPr>
      </a:lvl6pPr>
      <a:lvl7pPr marL="408432" marR="0" indent="1371599" algn="l" defTabSz="584200" rtl="0" latinLnBrk="0">
        <a:lnSpc>
          <a:spcPct val="90000"/>
        </a:lnSpc>
        <a:spcBef>
          <a:spcPts val="0"/>
        </a:spcBef>
        <a:spcAft>
          <a:spcPts val="0"/>
        </a:spcAft>
        <a:buClrTx/>
        <a:buSzTx/>
        <a:buFontTx/>
        <a:buNone/>
        <a:tabLst/>
        <a:defRPr b="0" baseline="0" cap="none" i="0" spc="0" strike="noStrike" sz="7800" u="none">
          <a:ln>
            <a:noFill/>
          </a:ln>
          <a:solidFill>
            <a:srgbClr val="5C89A5"/>
          </a:solidFill>
          <a:uFillTx/>
          <a:latin typeface="+mn-lt"/>
          <a:ea typeface="+mn-ea"/>
          <a:cs typeface="+mn-cs"/>
          <a:sym typeface="Helvetica Neue Light"/>
        </a:defRPr>
      </a:lvl7pPr>
      <a:lvl8pPr marL="408432" marR="0" indent="1600199" algn="l" defTabSz="584200" rtl="0" latinLnBrk="0">
        <a:lnSpc>
          <a:spcPct val="90000"/>
        </a:lnSpc>
        <a:spcBef>
          <a:spcPts val="0"/>
        </a:spcBef>
        <a:spcAft>
          <a:spcPts val="0"/>
        </a:spcAft>
        <a:buClrTx/>
        <a:buSzTx/>
        <a:buFontTx/>
        <a:buNone/>
        <a:tabLst/>
        <a:defRPr b="0" baseline="0" cap="none" i="0" spc="0" strike="noStrike" sz="7800" u="none">
          <a:ln>
            <a:noFill/>
          </a:ln>
          <a:solidFill>
            <a:srgbClr val="5C89A5"/>
          </a:solidFill>
          <a:uFillTx/>
          <a:latin typeface="+mn-lt"/>
          <a:ea typeface="+mn-ea"/>
          <a:cs typeface="+mn-cs"/>
          <a:sym typeface="Helvetica Neue Light"/>
        </a:defRPr>
      </a:lvl8pPr>
      <a:lvl9pPr marL="408432" marR="0" indent="1828800" algn="l" defTabSz="584200" rtl="0" latinLnBrk="0">
        <a:lnSpc>
          <a:spcPct val="90000"/>
        </a:lnSpc>
        <a:spcBef>
          <a:spcPts val="0"/>
        </a:spcBef>
        <a:spcAft>
          <a:spcPts val="0"/>
        </a:spcAft>
        <a:buClrTx/>
        <a:buSzTx/>
        <a:buFontTx/>
        <a:buNone/>
        <a:tabLst/>
        <a:defRPr b="0" baseline="0" cap="none" i="0" spc="0" strike="noStrike" sz="7800" u="none">
          <a:ln>
            <a:noFill/>
          </a:ln>
          <a:solidFill>
            <a:srgbClr val="5C89A5"/>
          </a:solidFill>
          <a:uFillTx/>
          <a:latin typeface="+mn-lt"/>
          <a:ea typeface="+mn-ea"/>
          <a:cs typeface="+mn-cs"/>
          <a:sym typeface="Helvetica Neue Light"/>
        </a:defRPr>
      </a:lvl9pPr>
    </p:titleStyle>
    <p:bodyStyle>
      <a:lvl1pPr marL="431800" marR="0" indent="-431800" algn="l" defTabSz="584200" rtl="0" latinLnBrk="0">
        <a:lnSpc>
          <a:spcPct val="100000"/>
        </a:lnSpc>
        <a:spcBef>
          <a:spcPts val="4800"/>
        </a:spcBef>
        <a:spcAft>
          <a:spcPts val="0"/>
        </a:spcAft>
        <a:buClrTx/>
        <a:buSzPct val="50000"/>
        <a:buFontTx/>
        <a:buBlip>
          <a:blip r:embed="rId3"/>
        </a:buBlip>
        <a:tabLst/>
        <a:defRPr b="0" baseline="0" cap="none" i="0" spc="0" strike="noStrike" sz="3600" u="none">
          <a:ln>
            <a:noFill/>
          </a:ln>
          <a:solidFill>
            <a:srgbClr val="777775"/>
          </a:solidFill>
          <a:uFillTx/>
          <a:latin typeface="Helvetica Neue"/>
          <a:ea typeface="Helvetica Neue"/>
          <a:cs typeface="Helvetica Neue"/>
          <a:sym typeface="Helvetica Neue"/>
        </a:defRPr>
      </a:lvl1pPr>
      <a:lvl2pPr marL="876300" marR="0" indent="-431800" algn="l" defTabSz="584200" rtl="0" latinLnBrk="0">
        <a:lnSpc>
          <a:spcPct val="100000"/>
        </a:lnSpc>
        <a:spcBef>
          <a:spcPts val="4800"/>
        </a:spcBef>
        <a:spcAft>
          <a:spcPts val="0"/>
        </a:spcAft>
        <a:buClrTx/>
        <a:buSzPct val="50000"/>
        <a:buFontTx/>
        <a:buBlip>
          <a:blip r:embed="rId3"/>
        </a:buBlip>
        <a:tabLst/>
        <a:defRPr b="0" baseline="0" cap="none" i="0" spc="0" strike="noStrike" sz="3600" u="none">
          <a:ln>
            <a:noFill/>
          </a:ln>
          <a:solidFill>
            <a:srgbClr val="777775"/>
          </a:solidFill>
          <a:uFillTx/>
          <a:latin typeface="Helvetica Neue"/>
          <a:ea typeface="Helvetica Neue"/>
          <a:cs typeface="Helvetica Neue"/>
          <a:sym typeface="Helvetica Neue"/>
        </a:defRPr>
      </a:lvl2pPr>
      <a:lvl3pPr marL="1320800" marR="0" indent="-431800" algn="l" defTabSz="584200" rtl="0" latinLnBrk="0">
        <a:lnSpc>
          <a:spcPct val="100000"/>
        </a:lnSpc>
        <a:spcBef>
          <a:spcPts val="4800"/>
        </a:spcBef>
        <a:spcAft>
          <a:spcPts val="0"/>
        </a:spcAft>
        <a:buClrTx/>
        <a:buSzPct val="50000"/>
        <a:buFontTx/>
        <a:buBlip>
          <a:blip r:embed="rId3"/>
        </a:buBlip>
        <a:tabLst/>
        <a:defRPr b="0" baseline="0" cap="none" i="0" spc="0" strike="noStrike" sz="3600" u="none">
          <a:ln>
            <a:noFill/>
          </a:ln>
          <a:solidFill>
            <a:srgbClr val="777775"/>
          </a:solidFill>
          <a:uFillTx/>
          <a:latin typeface="Helvetica Neue"/>
          <a:ea typeface="Helvetica Neue"/>
          <a:cs typeface="Helvetica Neue"/>
          <a:sym typeface="Helvetica Neue"/>
        </a:defRPr>
      </a:lvl3pPr>
      <a:lvl4pPr marL="1765300" marR="0" indent="-431800" algn="l" defTabSz="584200" rtl="0" latinLnBrk="0">
        <a:lnSpc>
          <a:spcPct val="100000"/>
        </a:lnSpc>
        <a:spcBef>
          <a:spcPts val="4800"/>
        </a:spcBef>
        <a:spcAft>
          <a:spcPts val="0"/>
        </a:spcAft>
        <a:buClrTx/>
        <a:buSzPct val="50000"/>
        <a:buFontTx/>
        <a:buBlip>
          <a:blip r:embed="rId3"/>
        </a:buBlip>
        <a:tabLst/>
        <a:defRPr b="0" baseline="0" cap="none" i="0" spc="0" strike="noStrike" sz="3600" u="none">
          <a:ln>
            <a:noFill/>
          </a:ln>
          <a:solidFill>
            <a:srgbClr val="777775"/>
          </a:solidFill>
          <a:uFillTx/>
          <a:latin typeface="Helvetica Neue"/>
          <a:ea typeface="Helvetica Neue"/>
          <a:cs typeface="Helvetica Neue"/>
          <a:sym typeface="Helvetica Neue"/>
        </a:defRPr>
      </a:lvl4pPr>
      <a:lvl5pPr marL="2209800" marR="0" indent="-431800" algn="l" defTabSz="584200" rtl="0" latinLnBrk="0">
        <a:lnSpc>
          <a:spcPct val="100000"/>
        </a:lnSpc>
        <a:spcBef>
          <a:spcPts val="4800"/>
        </a:spcBef>
        <a:spcAft>
          <a:spcPts val="0"/>
        </a:spcAft>
        <a:buClrTx/>
        <a:buSzPct val="50000"/>
        <a:buFontTx/>
        <a:buBlip>
          <a:blip r:embed="rId3"/>
        </a:buBlip>
        <a:tabLst/>
        <a:defRPr b="0" baseline="0" cap="none" i="0" spc="0" strike="noStrike" sz="3600" u="none">
          <a:ln>
            <a:noFill/>
          </a:ln>
          <a:solidFill>
            <a:srgbClr val="777775"/>
          </a:solidFill>
          <a:uFillTx/>
          <a:latin typeface="Helvetica Neue"/>
          <a:ea typeface="Helvetica Neue"/>
          <a:cs typeface="Helvetica Neue"/>
          <a:sym typeface="Helvetica Neue"/>
        </a:defRPr>
      </a:lvl5pPr>
      <a:lvl6pPr marL="2654300" marR="0" indent="-431800" algn="l" defTabSz="584200" rtl="0" latinLnBrk="0">
        <a:lnSpc>
          <a:spcPct val="100000"/>
        </a:lnSpc>
        <a:spcBef>
          <a:spcPts val="4800"/>
        </a:spcBef>
        <a:spcAft>
          <a:spcPts val="0"/>
        </a:spcAft>
        <a:buClrTx/>
        <a:buSzPct val="50000"/>
        <a:buFontTx/>
        <a:buBlip>
          <a:blip r:embed="rId3"/>
        </a:buBlip>
        <a:tabLst/>
        <a:defRPr b="0" baseline="0" cap="none" i="0" spc="0" strike="noStrike" sz="3600" u="none">
          <a:ln>
            <a:noFill/>
          </a:ln>
          <a:solidFill>
            <a:srgbClr val="777775"/>
          </a:solidFill>
          <a:uFillTx/>
          <a:latin typeface="Helvetica Neue"/>
          <a:ea typeface="Helvetica Neue"/>
          <a:cs typeface="Helvetica Neue"/>
          <a:sym typeface="Helvetica Neue"/>
        </a:defRPr>
      </a:lvl6pPr>
      <a:lvl7pPr marL="3098800" marR="0" indent="-431800" algn="l" defTabSz="584200" rtl="0" latinLnBrk="0">
        <a:lnSpc>
          <a:spcPct val="100000"/>
        </a:lnSpc>
        <a:spcBef>
          <a:spcPts val="4800"/>
        </a:spcBef>
        <a:spcAft>
          <a:spcPts val="0"/>
        </a:spcAft>
        <a:buClrTx/>
        <a:buSzPct val="50000"/>
        <a:buFontTx/>
        <a:buBlip>
          <a:blip r:embed="rId3"/>
        </a:buBlip>
        <a:tabLst/>
        <a:defRPr b="0" baseline="0" cap="none" i="0" spc="0" strike="noStrike" sz="3600" u="none">
          <a:ln>
            <a:noFill/>
          </a:ln>
          <a:solidFill>
            <a:srgbClr val="777775"/>
          </a:solidFill>
          <a:uFillTx/>
          <a:latin typeface="Helvetica Neue"/>
          <a:ea typeface="Helvetica Neue"/>
          <a:cs typeface="Helvetica Neue"/>
          <a:sym typeface="Helvetica Neue"/>
        </a:defRPr>
      </a:lvl7pPr>
      <a:lvl8pPr marL="3543300" marR="0" indent="-431800" algn="l" defTabSz="584200" rtl="0" latinLnBrk="0">
        <a:lnSpc>
          <a:spcPct val="100000"/>
        </a:lnSpc>
        <a:spcBef>
          <a:spcPts val="4800"/>
        </a:spcBef>
        <a:spcAft>
          <a:spcPts val="0"/>
        </a:spcAft>
        <a:buClrTx/>
        <a:buSzPct val="50000"/>
        <a:buFontTx/>
        <a:buBlip>
          <a:blip r:embed="rId3"/>
        </a:buBlip>
        <a:tabLst/>
        <a:defRPr b="0" baseline="0" cap="none" i="0" spc="0" strike="noStrike" sz="3600" u="none">
          <a:ln>
            <a:noFill/>
          </a:ln>
          <a:solidFill>
            <a:srgbClr val="777775"/>
          </a:solidFill>
          <a:uFillTx/>
          <a:latin typeface="Helvetica Neue"/>
          <a:ea typeface="Helvetica Neue"/>
          <a:cs typeface="Helvetica Neue"/>
          <a:sym typeface="Helvetica Neue"/>
        </a:defRPr>
      </a:lvl8pPr>
      <a:lvl9pPr marL="3987800" marR="0" indent="-431800" algn="l" defTabSz="584200" rtl="0" latinLnBrk="0">
        <a:lnSpc>
          <a:spcPct val="100000"/>
        </a:lnSpc>
        <a:spcBef>
          <a:spcPts val="4800"/>
        </a:spcBef>
        <a:spcAft>
          <a:spcPts val="0"/>
        </a:spcAft>
        <a:buClrTx/>
        <a:buSzPct val="50000"/>
        <a:buFontTx/>
        <a:buBlip>
          <a:blip r:embed="rId3"/>
        </a:buBlip>
        <a:tabLst/>
        <a:defRPr b="0" baseline="0" cap="none" i="0" spc="0" strike="noStrike" sz="3600" u="none">
          <a:ln>
            <a:noFill/>
          </a:ln>
          <a:solidFill>
            <a:srgbClr val="777775"/>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4.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5.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6.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1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1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tif"/><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tif"/><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1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tif"/><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15.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3.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The Kingdom or Church Was Established…"/>
          <p:cNvSpPr txBox="1"/>
          <p:nvPr>
            <p:ph type="title"/>
          </p:nvPr>
        </p:nvSpPr>
        <p:spPr>
          <a:xfrm>
            <a:off x="1447800" y="1955800"/>
            <a:ext cx="10541000" cy="5435600"/>
          </a:xfrm>
          <a:prstGeom prst="rect">
            <a:avLst/>
          </a:prstGeom>
        </p:spPr>
        <p:txBody>
          <a:bodyPr/>
          <a:lstStyle/>
          <a:p>
            <a:pPr algn="ctr">
              <a:defRPr sz="8200"/>
            </a:pPr>
            <a:r>
              <a:t>The Kingdom or Church Was Established </a:t>
            </a:r>
          </a:p>
          <a:p>
            <a:pPr>
              <a:defRPr sz="3800"/>
            </a:pPr>
            <a:r>
              <a:t>On The First Pentecost After the Resurrection of Christ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5" name="Christ’s Kingdom &amp; Glory came together"/>
          <p:cNvSpPr txBox="1"/>
          <p:nvPr>
            <p:ph type="title"/>
          </p:nvPr>
        </p:nvSpPr>
        <p:spPr>
          <a:xfrm>
            <a:off x="1041400" y="254000"/>
            <a:ext cx="10922000" cy="1206500"/>
          </a:xfrm>
          <a:prstGeom prst="rect">
            <a:avLst/>
          </a:prstGeom>
        </p:spPr>
        <p:txBody>
          <a:bodyPr/>
          <a:lstStyle>
            <a:lvl1pPr>
              <a:defRPr sz="4600"/>
            </a:lvl1pPr>
          </a:lstStyle>
          <a:p>
            <a:pPr/>
            <a:r>
              <a:t>Christ’s Kingdom &amp; Glory came together</a:t>
            </a:r>
          </a:p>
        </p:txBody>
      </p:sp>
      <p:sp>
        <p:nvSpPr>
          <p:cNvPr id="346" name="He entered into glory when He went to the Father"/>
          <p:cNvSpPr txBox="1"/>
          <p:nvPr/>
        </p:nvSpPr>
        <p:spPr>
          <a:xfrm>
            <a:off x="444500" y="1701800"/>
            <a:ext cx="11569700"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31800" indent="-431800" algn="l">
              <a:spcBef>
                <a:spcPts val="3200"/>
              </a:spcBef>
              <a:buSzPct val="50000"/>
              <a:buBlip>
                <a:blip r:embed="rId3"/>
              </a:buBlip>
              <a:defRPr cap="none" sz="3600">
                <a:solidFill>
                  <a:srgbClr val="777775"/>
                </a:solidFill>
                <a:latin typeface="Helvetica Neue"/>
                <a:ea typeface="Helvetica Neue"/>
                <a:cs typeface="Helvetica Neue"/>
                <a:sym typeface="Helvetica Neue"/>
              </a:defRPr>
            </a:pPr>
            <a:r>
              <a:t>He entered into glory when He went to the Father</a:t>
            </a:r>
            <a:r>
              <a:rPr>
                <a:solidFill>
                  <a:srgbClr val="FF2600"/>
                </a:solidFill>
                <a:latin typeface="Times"/>
                <a:ea typeface="Times"/>
                <a:cs typeface="Times"/>
                <a:sym typeface="Times"/>
              </a:rPr>
              <a:t>                                         </a:t>
            </a:r>
          </a:p>
        </p:txBody>
      </p:sp>
      <p:sp>
        <p:nvSpPr>
          <p:cNvPr id="347" name="Dan. 7:13, 14                                                                                  &quot;I kept looking in the night visions,                                    And behold, with the clouds of heaven                                One like a Son of Man was coming,                                                                                                                 And He came up to the Ancient of Days                                                         And was presented before Him.                                                &quot;And to Him was given dominion,                                     Glory and a kingdom,                                                         That all the peoples, nations, and men of every language Might serve Him.                                                                    His dominion is an everlasting dominion                                    Which will not pass away;                                                         And His kingdom is one                                                         Which will not be destroyed."/>
          <p:cNvSpPr txBox="1"/>
          <p:nvPr/>
        </p:nvSpPr>
        <p:spPr>
          <a:xfrm>
            <a:off x="469900" y="2393950"/>
            <a:ext cx="9702800" cy="646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spcBef>
                <a:spcPts val="3200"/>
              </a:spcBef>
              <a:defRPr b="1" cap="none" sz="2900">
                <a:solidFill>
                  <a:srgbClr val="777775"/>
                </a:solidFill>
                <a:latin typeface="Times"/>
                <a:ea typeface="Times"/>
                <a:cs typeface="Times"/>
                <a:sym typeface="Times"/>
              </a:defRPr>
            </a:pPr>
            <a:r>
              <a:rPr>
                <a:solidFill>
                  <a:srgbClr val="FF2600"/>
                </a:solidFill>
              </a:rPr>
              <a:t>Dan. 7:13, 14</a:t>
            </a:r>
            <a:r>
              <a:rPr>
                <a:solidFill>
                  <a:srgbClr val="000000"/>
                </a:solidFill>
              </a:rPr>
              <a:t>                                                                                  "I kept looking in the night visions,                                    And </a:t>
            </a:r>
            <a:r>
              <a:rPr u="sng">
                <a:solidFill>
                  <a:srgbClr val="000000"/>
                </a:solidFill>
              </a:rPr>
              <a:t>behold</a:t>
            </a:r>
            <a:r>
              <a:rPr>
                <a:solidFill>
                  <a:srgbClr val="000000"/>
                </a:solidFill>
              </a:rPr>
              <a:t>, </a:t>
            </a:r>
            <a:r>
              <a:rPr u="sng">
                <a:solidFill>
                  <a:srgbClr val="000000"/>
                </a:solidFill>
              </a:rPr>
              <a:t>with the clouds of heaven</a:t>
            </a:r>
            <a:r>
              <a:rPr>
                <a:solidFill>
                  <a:srgbClr val="000000"/>
                </a:solidFill>
              </a:rPr>
              <a:t>                                One like a Son of Man </a:t>
            </a:r>
            <a:r>
              <a:rPr u="sng">
                <a:solidFill>
                  <a:srgbClr val="000000"/>
                </a:solidFill>
              </a:rPr>
              <a:t>was coming</a:t>
            </a:r>
            <a:r>
              <a:rPr>
                <a:solidFill>
                  <a:srgbClr val="000000"/>
                </a:solidFill>
              </a:rPr>
              <a:t>,                                                                                                                 And </a:t>
            </a:r>
            <a:r>
              <a:rPr u="sng">
                <a:solidFill>
                  <a:srgbClr val="000000"/>
                </a:solidFill>
              </a:rPr>
              <a:t>He came up to the Ancient of Days</a:t>
            </a:r>
            <a:r>
              <a:rPr>
                <a:solidFill>
                  <a:srgbClr val="000000"/>
                </a:solidFill>
              </a:rPr>
              <a:t>                                                         And was presented before Him.                                                "And to Him was </a:t>
            </a:r>
            <a:r>
              <a:rPr u="sng">
                <a:solidFill>
                  <a:srgbClr val="000000"/>
                </a:solidFill>
              </a:rPr>
              <a:t>given dominion,                                     Glory and a kingdom</a:t>
            </a:r>
            <a:r>
              <a:rPr>
                <a:solidFill>
                  <a:srgbClr val="000000"/>
                </a:solidFill>
              </a:rPr>
              <a:t>,                                                         That all the peoples, nations, and men of every language Might serve Him.                                                                    His </a:t>
            </a:r>
            <a:r>
              <a:rPr u="sng">
                <a:solidFill>
                  <a:srgbClr val="000000"/>
                </a:solidFill>
              </a:rPr>
              <a:t>dominion</a:t>
            </a:r>
            <a:r>
              <a:rPr>
                <a:solidFill>
                  <a:srgbClr val="000000"/>
                </a:solidFill>
              </a:rPr>
              <a:t> is an everlasting dominion                                    Which will not pass away;                                                         And His </a:t>
            </a:r>
            <a:r>
              <a:rPr u="sng">
                <a:solidFill>
                  <a:srgbClr val="000000"/>
                </a:solidFill>
              </a:rPr>
              <a:t>kingdom</a:t>
            </a:r>
            <a:r>
              <a:rPr>
                <a:solidFill>
                  <a:srgbClr val="000000"/>
                </a:solidFill>
              </a:rPr>
              <a:t> is one                                                         Which will not be destroyed.</a:t>
            </a:r>
          </a:p>
        </p:txBody>
      </p:sp>
      <p:pic>
        <p:nvPicPr>
          <p:cNvPr id="348" name="Image" descr="Image"/>
          <p:cNvPicPr>
            <a:picLocks noChangeAspect="1"/>
          </p:cNvPicPr>
          <p:nvPr/>
        </p:nvPicPr>
        <p:blipFill>
          <a:blip r:embed="rId4">
            <a:extLst/>
          </a:blip>
          <a:stretch>
            <a:fillRect/>
          </a:stretch>
        </p:blipFill>
        <p:spPr>
          <a:xfrm>
            <a:off x="7512922" y="2590800"/>
            <a:ext cx="4920378" cy="33117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0"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51" name="went to the Father at ascension - Crowned"/>
          <p:cNvSpPr txBox="1"/>
          <p:nvPr>
            <p:ph type="title"/>
          </p:nvPr>
        </p:nvSpPr>
        <p:spPr>
          <a:xfrm>
            <a:off x="289718" y="254000"/>
            <a:ext cx="12399964" cy="1206500"/>
          </a:xfrm>
          <a:prstGeom prst="rect">
            <a:avLst/>
          </a:prstGeom>
        </p:spPr>
        <p:txBody>
          <a:bodyPr/>
          <a:lstStyle>
            <a:lvl1pPr>
              <a:defRPr sz="4400"/>
            </a:lvl1pPr>
          </a:lstStyle>
          <a:p>
            <a:pPr/>
            <a:r>
              <a:t>went to the Father at ascension - Crowned</a:t>
            </a:r>
          </a:p>
        </p:txBody>
      </p:sp>
      <p:sp>
        <p:nvSpPr>
          <p:cNvPr id="352" name="Acts 1:9 And after He had said these things, He was lifted up while they were looking on, and a cloud received Him out of their sight.…"/>
          <p:cNvSpPr txBox="1"/>
          <p:nvPr>
            <p:ph type="body" idx="1"/>
          </p:nvPr>
        </p:nvSpPr>
        <p:spPr>
          <a:xfrm>
            <a:off x="419100" y="1511300"/>
            <a:ext cx="7277100" cy="7823200"/>
          </a:xfrm>
          <a:prstGeom prst="rect">
            <a:avLst/>
          </a:prstGeom>
        </p:spPr>
        <p:txBody>
          <a:bodyPr anchor="t"/>
          <a:lstStyle/>
          <a:p>
            <a:pPr marL="347838" indent="-347838">
              <a:spcBef>
                <a:spcPts val="1700"/>
              </a:spcBef>
              <a:buBlip>
                <a:blip r:embed="rId3"/>
              </a:buBlip>
              <a:defRPr b="1" sz="2900">
                <a:latin typeface="Times"/>
                <a:ea typeface="Times"/>
                <a:cs typeface="Times"/>
                <a:sym typeface="Times"/>
              </a:defRPr>
            </a:pPr>
            <a:r>
              <a:rPr>
                <a:solidFill>
                  <a:srgbClr val="FF2600"/>
                </a:solidFill>
              </a:rPr>
              <a:t>Acts 1:9</a:t>
            </a:r>
            <a:r>
              <a:rPr>
                <a:solidFill>
                  <a:srgbClr val="000000"/>
                </a:solidFill>
              </a:rPr>
              <a:t> And after He had said these things, He was </a:t>
            </a:r>
            <a:r>
              <a:rPr u="sng">
                <a:solidFill>
                  <a:srgbClr val="000000"/>
                </a:solidFill>
              </a:rPr>
              <a:t>lifted up</a:t>
            </a:r>
            <a:r>
              <a:rPr>
                <a:solidFill>
                  <a:srgbClr val="000000"/>
                </a:solidFill>
              </a:rPr>
              <a:t> while they were looking on, and </a:t>
            </a:r>
            <a:r>
              <a:rPr u="sng">
                <a:solidFill>
                  <a:srgbClr val="000000"/>
                </a:solidFill>
              </a:rPr>
              <a:t>a cloud received Him</a:t>
            </a:r>
            <a:r>
              <a:rPr>
                <a:solidFill>
                  <a:srgbClr val="000000"/>
                </a:solidFill>
              </a:rPr>
              <a:t> out of their sight.</a:t>
            </a:r>
            <a:endParaRPr>
              <a:solidFill>
                <a:srgbClr val="000000"/>
              </a:solidFill>
            </a:endParaRPr>
          </a:p>
          <a:p>
            <a:pPr marL="347838" indent="-347838">
              <a:spcBef>
                <a:spcPts val="1700"/>
              </a:spcBef>
              <a:buBlip>
                <a:blip r:embed="rId3"/>
              </a:buBlip>
              <a:defRPr b="1" sz="2900">
                <a:latin typeface="Times"/>
                <a:ea typeface="Times"/>
                <a:cs typeface="Times"/>
                <a:sym typeface="Times"/>
              </a:defRPr>
            </a:pPr>
            <a:r>
              <a:rPr>
                <a:solidFill>
                  <a:srgbClr val="FF2600"/>
                </a:solidFill>
              </a:rPr>
              <a:t>1 Tim. 3:16</a:t>
            </a:r>
            <a:r>
              <a:rPr>
                <a:solidFill>
                  <a:srgbClr val="000000"/>
                </a:solidFill>
              </a:rPr>
              <a:t> And by common confession great is the mystery of godliness: He who was revealed in the flesh, Was vindicated in the Spirit, Beheld by angels, Proclaimed among the nations, Believed on in the world, </a:t>
            </a:r>
            <a:r>
              <a:rPr u="sng">
                <a:solidFill>
                  <a:srgbClr val="000000"/>
                </a:solidFill>
              </a:rPr>
              <a:t>Taken up in glory</a:t>
            </a:r>
            <a:r>
              <a:rPr>
                <a:solidFill>
                  <a:srgbClr val="000000"/>
                </a:solidFill>
              </a:rPr>
              <a:t>.</a:t>
            </a:r>
            <a:endParaRPr>
              <a:solidFill>
                <a:srgbClr val="000000"/>
              </a:solidFill>
            </a:endParaRPr>
          </a:p>
          <a:p>
            <a:pPr marL="347838" indent="-347838">
              <a:spcBef>
                <a:spcPts val="1700"/>
              </a:spcBef>
              <a:buBlip>
                <a:blip r:embed="rId3"/>
              </a:buBlip>
              <a:defRPr b="1" sz="2900">
                <a:latin typeface="Times"/>
                <a:ea typeface="Times"/>
                <a:cs typeface="Times"/>
                <a:sym typeface="Times"/>
              </a:defRPr>
            </a:pPr>
            <a:r>
              <a:rPr>
                <a:solidFill>
                  <a:srgbClr val="FF2600"/>
                </a:solidFill>
              </a:rPr>
              <a:t>Heb. 2:9</a:t>
            </a:r>
            <a:r>
              <a:rPr>
                <a:solidFill>
                  <a:srgbClr val="000000"/>
                </a:solidFill>
              </a:rPr>
              <a:t> But we do see Him who has been made for a little while lower than the angels, namely, Jesus, because of the suffering of death </a:t>
            </a:r>
            <a:r>
              <a:rPr u="sng">
                <a:solidFill>
                  <a:srgbClr val="000000"/>
                </a:solidFill>
              </a:rPr>
              <a:t>crowned with glory and honor</a:t>
            </a:r>
            <a:r>
              <a:rPr>
                <a:solidFill>
                  <a:srgbClr val="000000"/>
                </a:solidFill>
              </a:rPr>
              <a:t>, that by the grace of God He might taste death for everyone.</a:t>
            </a:r>
          </a:p>
        </p:txBody>
      </p:sp>
      <p:pic>
        <p:nvPicPr>
          <p:cNvPr id="353" name="sMar1619Dore_TheAscension.png" descr="sMar1619Dore_TheAscension.png"/>
          <p:cNvPicPr>
            <a:picLocks noChangeAspect="1"/>
          </p:cNvPicPr>
          <p:nvPr/>
        </p:nvPicPr>
        <p:blipFill>
          <a:blip r:embed="rId4">
            <a:extLst/>
          </a:blip>
          <a:srcRect l="2471" t="10068" r="1521" b="7074"/>
          <a:stretch>
            <a:fillRect/>
          </a:stretch>
        </p:blipFill>
        <p:spPr>
          <a:xfrm>
            <a:off x="7869266" y="1689100"/>
            <a:ext cx="4844352" cy="5842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5" name="Rounded Rectangle"/>
          <p:cNvSpPr/>
          <p:nvPr/>
        </p:nvSpPr>
        <p:spPr>
          <a:xfrm>
            <a:off x="381000" y="1752600"/>
            <a:ext cx="12217400" cy="7620000"/>
          </a:xfrm>
          <a:prstGeom prst="roundRect">
            <a:avLst>
              <a:gd name="adj" fmla="val 2500"/>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56" name="The kingdom was not established  during Jesus’ ministry"/>
          <p:cNvSpPr txBox="1"/>
          <p:nvPr>
            <p:ph type="title"/>
          </p:nvPr>
        </p:nvSpPr>
        <p:spPr>
          <a:xfrm>
            <a:off x="1041400" y="254000"/>
            <a:ext cx="10922000" cy="1206500"/>
          </a:xfrm>
          <a:prstGeom prst="rect">
            <a:avLst/>
          </a:prstGeom>
        </p:spPr>
        <p:txBody>
          <a:bodyPr anchor="t"/>
          <a:lstStyle/>
          <a:p>
            <a:pPr algn="ctr">
              <a:defRPr b="1" sz="3900">
                <a:latin typeface="Helvetica Neue"/>
                <a:ea typeface="Helvetica Neue"/>
                <a:cs typeface="Helvetica Neue"/>
                <a:sym typeface="Helvetica Neue"/>
              </a:defRPr>
            </a:pPr>
            <a:r>
              <a:t>The kingdom was not established </a:t>
            </a:r>
          </a:p>
          <a:p>
            <a:pPr algn="ctr">
              <a:defRPr b="1" sz="3900">
                <a:latin typeface="Helvetica Neue"/>
                <a:ea typeface="Helvetica Neue"/>
                <a:cs typeface="Helvetica Neue"/>
                <a:sym typeface="Helvetica Neue"/>
              </a:defRPr>
            </a:pPr>
            <a:r>
              <a:t>during Jesus’ ministry</a:t>
            </a:r>
          </a:p>
        </p:txBody>
      </p:sp>
      <p:sp>
        <p:nvSpPr>
          <p:cNvPr id="357" name="Nobleman had to go &amp; receive Kingdom                                                        Lk. 19:11-12 And while they were listening to these things, He went on to tell a parable, because He was near Jerusalem, and they supposed that the kingdom of God was going to appear immediately. He said therefore, &quot;A certain nobleman went to a distant country to receive a kingdom for himself, and then return."/>
          <p:cNvSpPr txBox="1"/>
          <p:nvPr>
            <p:ph type="body" idx="1"/>
          </p:nvPr>
        </p:nvSpPr>
        <p:spPr>
          <a:xfrm>
            <a:off x="647700" y="1879600"/>
            <a:ext cx="7366000" cy="6972300"/>
          </a:xfrm>
          <a:prstGeom prst="rect">
            <a:avLst/>
          </a:prstGeom>
        </p:spPr>
        <p:txBody>
          <a:bodyPr anchor="t"/>
          <a:lstStyle/>
          <a:p>
            <a:pPr marL="479777" indent="-479777">
              <a:spcBef>
                <a:spcPts val="6700"/>
              </a:spcBef>
              <a:buBlip>
                <a:blip r:embed="rId3"/>
              </a:buBlip>
            </a:pPr>
            <a:r>
              <a:rPr sz="4000">
                <a:solidFill>
                  <a:srgbClr val="424242"/>
                </a:solidFill>
              </a:rPr>
              <a:t>Nobleman had to go &amp; receive Kingdom  </a:t>
            </a:r>
            <a:r>
              <a:t>                                                      </a:t>
            </a:r>
            <a:r>
              <a:rPr b="1" sz="3200">
                <a:solidFill>
                  <a:srgbClr val="FF2600"/>
                </a:solidFill>
                <a:latin typeface="Times"/>
                <a:ea typeface="Times"/>
                <a:cs typeface="Times"/>
                <a:sym typeface="Times"/>
              </a:rPr>
              <a:t>Lk. 19:11-12</a:t>
            </a:r>
            <a:r>
              <a:rPr b="1" sz="3200">
                <a:solidFill>
                  <a:srgbClr val="000000"/>
                </a:solidFill>
                <a:latin typeface="Times"/>
                <a:ea typeface="Times"/>
                <a:cs typeface="Times"/>
                <a:sym typeface="Times"/>
              </a:rPr>
              <a:t> And while they were listening to these things, He went on to tell a parable, because He was near Jerusalem, and they supposed that the kingdom of God was going to appear immediately. He said therefore, "A certain nobleman </a:t>
            </a:r>
            <a:r>
              <a:rPr b="1" sz="3200" u="sng">
                <a:solidFill>
                  <a:srgbClr val="000000"/>
                </a:solidFill>
                <a:latin typeface="Times"/>
                <a:ea typeface="Times"/>
                <a:cs typeface="Times"/>
                <a:sym typeface="Times"/>
              </a:rPr>
              <a:t>went to a distant country to receive a kingdom</a:t>
            </a:r>
            <a:r>
              <a:rPr b="1" sz="3200">
                <a:solidFill>
                  <a:srgbClr val="000000"/>
                </a:solidFill>
                <a:latin typeface="Times"/>
                <a:ea typeface="Times"/>
                <a:cs typeface="Times"/>
                <a:sym typeface="Times"/>
              </a:rPr>
              <a:t> for himself, and then return.</a:t>
            </a:r>
          </a:p>
        </p:txBody>
      </p:sp>
      <p:pic>
        <p:nvPicPr>
          <p:cNvPr id="358" name="droppedImage.tiff" descr="droppedImage.tiff"/>
          <p:cNvPicPr>
            <a:picLocks noChangeAspect="1"/>
          </p:cNvPicPr>
          <p:nvPr/>
        </p:nvPicPr>
        <p:blipFill>
          <a:blip r:embed="rId4">
            <a:extLst/>
          </a:blip>
          <a:stretch>
            <a:fillRect/>
          </a:stretch>
        </p:blipFill>
        <p:spPr>
          <a:xfrm>
            <a:off x="8013478" y="2355850"/>
            <a:ext cx="4470623" cy="5295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0" name="Rounded Rectangle"/>
          <p:cNvSpPr/>
          <p:nvPr/>
        </p:nvSpPr>
        <p:spPr>
          <a:xfrm>
            <a:off x="381000" y="1739900"/>
            <a:ext cx="12217400" cy="7632700"/>
          </a:xfrm>
          <a:prstGeom prst="roundRect">
            <a:avLst>
              <a:gd name="adj" fmla="val 2496"/>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61" name="The kingdom was not established  during Jesus’ ministry"/>
          <p:cNvSpPr txBox="1"/>
          <p:nvPr>
            <p:ph type="title"/>
          </p:nvPr>
        </p:nvSpPr>
        <p:spPr>
          <a:xfrm>
            <a:off x="1041400" y="254000"/>
            <a:ext cx="10922000" cy="1206500"/>
          </a:xfrm>
          <a:prstGeom prst="rect">
            <a:avLst/>
          </a:prstGeom>
        </p:spPr>
        <p:txBody>
          <a:bodyPr anchor="t"/>
          <a:lstStyle/>
          <a:p>
            <a:pPr algn="ctr">
              <a:defRPr b="1" sz="3900">
                <a:latin typeface="Helvetica Neue"/>
                <a:ea typeface="Helvetica Neue"/>
                <a:cs typeface="Helvetica Neue"/>
                <a:sym typeface="Helvetica Neue"/>
              </a:defRPr>
            </a:pPr>
            <a:r>
              <a:t>The kingdom was not established </a:t>
            </a:r>
          </a:p>
          <a:p>
            <a:pPr algn="ctr">
              <a:defRPr b="1" sz="3900">
                <a:latin typeface="Helvetica Neue"/>
                <a:ea typeface="Helvetica Neue"/>
                <a:cs typeface="Helvetica Neue"/>
                <a:sym typeface="Helvetica Neue"/>
              </a:defRPr>
            </a:pPr>
            <a:r>
              <a:t>during Jesus’ ministry</a:t>
            </a:r>
          </a:p>
        </p:txBody>
      </p:sp>
      <p:sp>
        <p:nvSpPr>
          <p:cNvPr id="362" name="Foundation rejected before the temple would be built                                                                                                    Matt. 12:6 &quot;But I say to you, that something greater than the temple is here.…"/>
          <p:cNvSpPr txBox="1"/>
          <p:nvPr>
            <p:ph type="body" sz="half" idx="1"/>
          </p:nvPr>
        </p:nvSpPr>
        <p:spPr>
          <a:xfrm>
            <a:off x="431800" y="2133600"/>
            <a:ext cx="7010400" cy="6972300"/>
          </a:xfrm>
          <a:prstGeom prst="rect">
            <a:avLst/>
          </a:prstGeom>
        </p:spPr>
        <p:txBody>
          <a:bodyPr anchor="t"/>
          <a:lstStyle/>
          <a:p>
            <a:pPr marL="479777" indent="-479777">
              <a:buBlip>
                <a:blip r:embed="rId3"/>
              </a:buBlip>
            </a:pPr>
            <a:r>
              <a:rPr sz="4000">
                <a:solidFill>
                  <a:srgbClr val="5E5E5E"/>
                </a:solidFill>
              </a:rPr>
              <a:t>Foundation rejected before the temple would be built</a:t>
            </a:r>
            <a:r>
              <a:rPr>
                <a:solidFill>
                  <a:srgbClr val="5E5E5E"/>
                </a:solidFill>
                <a:latin typeface="Times"/>
                <a:ea typeface="Times"/>
                <a:cs typeface="Times"/>
                <a:sym typeface="Times"/>
              </a:rPr>
              <a:t>   </a:t>
            </a:r>
            <a:r>
              <a:rPr>
                <a:solidFill>
                  <a:srgbClr val="FF2600"/>
                </a:solidFill>
                <a:latin typeface="Times"/>
                <a:ea typeface="Times"/>
                <a:cs typeface="Times"/>
                <a:sym typeface="Times"/>
              </a:rPr>
              <a:t>     </a:t>
            </a:r>
            <a:r>
              <a:rPr sz="3300">
                <a:solidFill>
                  <a:srgbClr val="FF2600"/>
                </a:solidFill>
                <a:latin typeface="Times"/>
                <a:ea typeface="Times"/>
                <a:cs typeface="Times"/>
                <a:sym typeface="Times"/>
              </a:rPr>
              <a:t>                                                                                            </a:t>
            </a:r>
            <a:r>
              <a:rPr b="1" sz="3300">
                <a:solidFill>
                  <a:srgbClr val="FF2600"/>
                </a:solidFill>
                <a:latin typeface="Times"/>
                <a:ea typeface="Times"/>
                <a:cs typeface="Times"/>
                <a:sym typeface="Times"/>
              </a:rPr>
              <a:t>Matt. 12:6</a:t>
            </a:r>
            <a:r>
              <a:rPr b="1" sz="3300">
                <a:solidFill>
                  <a:srgbClr val="000000"/>
                </a:solidFill>
                <a:latin typeface="Times"/>
                <a:ea typeface="Times"/>
                <a:cs typeface="Times"/>
                <a:sym typeface="Times"/>
              </a:rPr>
              <a:t> "But I say to you, that something greater than the temple is here.</a:t>
            </a:r>
            <a:endParaRPr b="1" sz="3300">
              <a:solidFill>
                <a:srgbClr val="000000"/>
              </a:solidFill>
              <a:latin typeface="Times"/>
              <a:ea typeface="Times"/>
              <a:cs typeface="Times"/>
              <a:sym typeface="Times"/>
            </a:endParaRPr>
          </a:p>
          <a:p>
            <a:pPr marL="0" indent="0">
              <a:buSzTx/>
              <a:buNone/>
            </a:pPr>
            <a:r>
              <a:rPr b="1" sz="3300">
                <a:solidFill>
                  <a:srgbClr val="FF2600"/>
                </a:solidFill>
                <a:latin typeface="Times"/>
                <a:ea typeface="Times"/>
                <a:cs typeface="Times"/>
                <a:sym typeface="Times"/>
              </a:rPr>
              <a:t>Matt. 21:42</a:t>
            </a:r>
            <a:r>
              <a:rPr b="1" sz="3300">
                <a:solidFill>
                  <a:srgbClr val="000000"/>
                </a:solidFill>
                <a:latin typeface="Times"/>
                <a:ea typeface="Times"/>
                <a:cs typeface="Times"/>
                <a:sym typeface="Times"/>
              </a:rPr>
              <a:t> Jesus said to them, "Did you never read in the Scriptures, 'The stone which the builders </a:t>
            </a:r>
            <a:r>
              <a:rPr b="1" sz="3300" u="sng">
                <a:solidFill>
                  <a:srgbClr val="000000"/>
                </a:solidFill>
                <a:latin typeface="Times"/>
                <a:ea typeface="Times"/>
                <a:cs typeface="Times"/>
                <a:sym typeface="Times"/>
              </a:rPr>
              <a:t>rejected</a:t>
            </a:r>
            <a:r>
              <a:rPr b="1" sz="3300">
                <a:solidFill>
                  <a:srgbClr val="000000"/>
                </a:solidFill>
                <a:latin typeface="Times"/>
                <a:ea typeface="Times"/>
                <a:cs typeface="Times"/>
                <a:sym typeface="Times"/>
              </a:rPr>
              <a:t>, This became the </a:t>
            </a:r>
            <a:r>
              <a:rPr b="1" sz="3300" u="sng">
                <a:solidFill>
                  <a:srgbClr val="000000"/>
                </a:solidFill>
                <a:latin typeface="Times"/>
                <a:ea typeface="Times"/>
                <a:cs typeface="Times"/>
                <a:sym typeface="Times"/>
              </a:rPr>
              <a:t>chief corner stone</a:t>
            </a:r>
            <a:r>
              <a:rPr b="1" sz="3300">
                <a:solidFill>
                  <a:srgbClr val="000000"/>
                </a:solidFill>
                <a:latin typeface="Times"/>
                <a:ea typeface="Times"/>
                <a:cs typeface="Times"/>
                <a:sym typeface="Times"/>
              </a:rPr>
              <a:t>; This came about from the Lord, And it is marvelous in our eyes'?</a:t>
            </a:r>
          </a:p>
        </p:txBody>
      </p:sp>
      <p:pic>
        <p:nvPicPr>
          <p:cNvPr id="363" name="droppedImage.png" descr="droppedImage.png"/>
          <p:cNvPicPr>
            <a:picLocks noChangeAspect="1"/>
          </p:cNvPicPr>
          <p:nvPr/>
        </p:nvPicPr>
        <p:blipFill>
          <a:blip r:embed="rId4">
            <a:extLst/>
          </a:blip>
          <a:stretch>
            <a:fillRect/>
          </a:stretch>
        </p:blipFill>
        <p:spPr>
          <a:xfrm>
            <a:off x="7454900" y="2371886"/>
            <a:ext cx="5029200" cy="57462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5" name="Rounded Rectangle"/>
          <p:cNvSpPr/>
          <p:nvPr/>
        </p:nvSpPr>
        <p:spPr>
          <a:xfrm>
            <a:off x="381000" y="1689100"/>
            <a:ext cx="12217400" cy="7683500"/>
          </a:xfrm>
          <a:prstGeom prst="roundRect">
            <a:avLst>
              <a:gd name="adj" fmla="val 2479"/>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66" name="The kingdom was not established  during Jesus’ ministry"/>
          <p:cNvSpPr txBox="1"/>
          <p:nvPr>
            <p:ph type="title"/>
          </p:nvPr>
        </p:nvSpPr>
        <p:spPr>
          <a:xfrm>
            <a:off x="1041400" y="254000"/>
            <a:ext cx="10922000" cy="1206500"/>
          </a:xfrm>
          <a:prstGeom prst="rect">
            <a:avLst/>
          </a:prstGeom>
        </p:spPr>
        <p:txBody>
          <a:bodyPr anchor="t"/>
          <a:lstStyle/>
          <a:p>
            <a:pPr algn="ctr">
              <a:defRPr b="1" sz="3900">
                <a:latin typeface="Helvetica Neue"/>
                <a:ea typeface="Helvetica Neue"/>
                <a:cs typeface="Helvetica Neue"/>
                <a:sym typeface="Helvetica Neue"/>
              </a:defRPr>
            </a:pPr>
            <a:r>
              <a:t>The kingdom was not established </a:t>
            </a:r>
          </a:p>
          <a:p>
            <a:pPr algn="ctr">
              <a:defRPr b="1" sz="3900">
                <a:latin typeface="Helvetica Neue"/>
                <a:ea typeface="Helvetica Neue"/>
                <a:cs typeface="Helvetica Neue"/>
                <a:sym typeface="Helvetica Neue"/>
              </a:defRPr>
            </a:pPr>
            <a:r>
              <a:t>during Jesus’ ministry</a:t>
            </a:r>
          </a:p>
        </p:txBody>
      </p:sp>
      <p:sp>
        <p:nvSpPr>
          <p:cNvPr id="367" name="Not to drink the fruit of the vine until the kingdom                                                        Lk. 22:18 for I say to you, I will not drink of the fruit of the vine from now on until the kingdom of God comes. &quot;…"/>
          <p:cNvSpPr txBox="1"/>
          <p:nvPr>
            <p:ph type="body" idx="1"/>
          </p:nvPr>
        </p:nvSpPr>
        <p:spPr>
          <a:xfrm>
            <a:off x="647700" y="1828800"/>
            <a:ext cx="11709400" cy="7454900"/>
          </a:xfrm>
          <a:prstGeom prst="rect">
            <a:avLst/>
          </a:prstGeom>
        </p:spPr>
        <p:txBody>
          <a:bodyPr anchor="t"/>
          <a:lstStyle/>
          <a:p>
            <a:pPr marL="479777" indent="-479777">
              <a:spcBef>
                <a:spcPts val="6200"/>
              </a:spcBef>
              <a:buBlip>
                <a:blip r:embed="rId3"/>
              </a:buBlip>
            </a:pPr>
            <a:r>
              <a:rPr sz="4000">
                <a:solidFill>
                  <a:srgbClr val="424242"/>
                </a:solidFill>
              </a:rPr>
              <a:t>Not to drink the fruit of the vine until the kingdom</a:t>
            </a:r>
            <a:r>
              <a:t>                                                        </a:t>
            </a:r>
            <a:r>
              <a:rPr b="1" sz="3200">
                <a:solidFill>
                  <a:srgbClr val="FF2600"/>
                </a:solidFill>
                <a:latin typeface="Times"/>
                <a:ea typeface="Times"/>
                <a:cs typeface="Times"/>
                <a:sym typeface="Times"/>
              </a:rPr>
              <a:t>Lk. 22:18</a:t>
            </a:r>
            <a:r>
              <a:rPr b="1" sz="3200">
                <a:solidFill>
                  <a:srgbClr val="000000"/>
                </a:solidFill>
                <a:latin typeface="Times"/>
                <a:ea typeface="Times"/>
                <a:cs typeface="Times"/>
                <a:sym typeface="Times"/>
              </a:rPr>
              <a:t> for I say to you, I will not drink of the fruit of the vine from now on </a:t>
            </a:r>
            <a:r>
              <a:rPr b="1" sz="3200" u="sng">
                <a:solidFill>
                  <a:srgbClr val="000000"/>
                </a:solidFill>
                <a:latin typeface="Times"/>
                <a:ea typeface="Times"/>
                <a:cs typeface="Times"/>
                <a:sym typeface="Times"/>
              </a:rPr>
              <a:t>until the kingdom</a:t>
            </a:r>
            <a:r>
              <a:rPr b="1" sz="3200">
                <a:solidFill>
                  <a:srgbClr val="000000"/>
                </a:solidFill>
                <a:latin typeface="Times"/>
                <a:ea typeface="Times"/>
                <a:cs typeface="Times"/>
                <a:sym typeface="Times"/>
              </a:rPr>
              <a:t> of God </a:t>
            </a:r>
            <a:r>
              <a:rPr b="1" sz="3200" u="sng">
                <a:solidFill>
                  <a:srgbClr val="000000"/>
                </a:solidFill>
                <a:latin typeface="Times"/>
                <a:ea typeface="Times"/>
                <a:cs typeface="Times"/>
                <a:sym typeface="Times"/>
              </a:rPr>
              <a:t>comes</a:t>
            </a:r>
            <a:r>
              <a:rPr b="1" sz="3200">
                <a:solidFill>
                  <a:srgbClr val="000000"/>
                </a:solidFill>
                <a:latin typeface="Times"/>
                <a:ea typeface="Times"/>
                <a:cs typeface="Times"/>
                <a:sym typeface="Times"/>
              </a:rPr>
              <a:t>. "</a:t>
            </a:r>
            <a:endParaRPr b="1" sz="2400">
              <a:solidFill>
                <a:srgbClr val="000000"/>
              </a:solidFill>
              <a:latin typeface="Times"/>
              <a:ea typeface="Times"/>
              <a:cs typeface="Times"/>
              <a:sym typeface="Times"/>
            </a:endParaRPr>
          </a:p>
          <a:p>
            <a:pPr marL="479777" indent="-479777">
              <a:spcBef>
                <a:spcPts val="6200"/>
              </a:spcBef>
              <a:buBlip>
                <a:blip r:embed="rId3"/>
              </a:buBlip>
            </a:pPr>
            <a:r>
              <a:rPr sz="4000">
                <a:solidFill>
                  <a:srgbClr val="424242"/>
                </a:solidFill>
              </a:rPr>
              <a:t>Waiting for the Kingdom</a:t>
            </a:r>
            <a:r>
              <a:rPr sz="4000">
                <a:solidFill>
                  <a:srgbClr val="424242"/>
                </a:solidFill>
                <a:latin typeface="Times"/>
                <a:ea typeface="Times"/>
                <a:cs typeface="Times"/>
                <a:sym typeface="Times"/>
              </a:rPr>
              <a:t> </a:t>
            </a:r>
            <a:r>
              <a:rPr>
                <a:solidFill>
                  <a:srgbClr val="FF2600"/>
                </a:solidFill>
                <a:latin typeface="Times"/>
                <a:ea typeface="Times"/>
                <a:cs typeface="Times"/>
                <a:sym typeface="Times"/>
              </a:rPr>
              <a:t>        </a:t>
            </a:r>
            <a:r>
              <a:rPr b="1" sz="2400">
                <a:solidFill>
                  <a:srgbClr val="FF2600"/>
                </a:solidFill>
                <a:latin typeface="Times"/>
                <a:ea typeface="Times"/>
                <a:cs typeface="Times"/>
                <a:sym typeface="Times"/>
              </a:rPr>
              <a:t>                                                               </a:t>
            </a:r>
            <a:r>
              <a:rPr b="1" sz="3200">
                <a:solidFill>
                  <a:srgbClr val="FF2600"/>
                </a:solidFill>
                <a:latin typeface="Times"/>
                <a:ea typeface="Times"/>
                <a:cs typeface="Times"/>
                <a:sym typeface="Times"/>
              </a:rPr>
              <a:t>Luke 23:51</a:t>
            </a:r>
            <a:r>
              <a:rPr b="1" sz="3200">
                <a:solidFill>
                  <a:srgbClr val="000000"/>
                </a:solidFill>
                <a:latin typeface="Times"/>
                <a:ea typeface="Times"/>
                <a:cs typeface="Times"/>
                <a:sym typeface="Times"/>
              </a:rPr>
              <a:t> (he had not consented to their plan and action), a man from Arimathea, a city of the Jews, who was </a:t>
            </a:r>
            <a:r>
              <a:rPr b="1" sz="3200" u="sng">
                <a:solidFill>
                  <a:srgbClr val="000000"/>
                </a:solidFill>
                <a:latin typeface="Times"/>
                <a:ea typeface="Times"/>
                <a:cs typeface="Times"/>
                <a:sym typeface="Times"/>
              </a:rPr>
              <a:t>waiting for the kingdom of God</a:t>
            </a:r>
            <a:r>
              <a:rPr b="1" sz="3200">
                <a:solidFill>
                  <a:srgbClr val="000000"/>
                </a:solidFill>
                <a:latin typeface="Times"/>
                <a:ea typeface="Times"/>
                <a:cs typeface="Times"/>
                <a:sym typeface="Times"/>
              </a:rPr>
              <a:t>; </a:t>
            </a:r>
            <a:endParaRPr b="1" sz="2400">
              <a:solidFill>
                <a:srgbClr val="000000"/>
              </a:solidFill>
              <a:latin typeface="Times"/>
              <a:ea typeface="Times"/>
              <a:cs typeface="Times"/>
              <a:sym typeface="Times"/>
            </a:endParaRPr>
          </a:p>
          <a:p>
            <a:pPr marL="479777" indent="-479777">
              <a:spcBef>
                <a:spcPts val="6200"/>
              </a:spcBef>
              <a:buBlip>
                <a:blip r:embed="rId3"/>
              </a:buBlip>
            </a:pPr>
            <a:r>
              <a:rPr sz="4000">
                <a:solidFill>
                  <a:srgbClr val="424242"/>
                </a:solidFill>
              </a:rPr>
              <a:t>Took away the 1st to establish the 2nd                           </a:t>
            </a:r>
            <a:r>
              <a:rPr b="1" sz="3200">
                <a:solidFill>
                  <a:srgbClr val="FF2600"/>
                </a:solidFill>
                <a:latin typeface="Times"/>
                <a:ea typeface="Times"/>
                <a:cs typeface="Times"/>
                <a:sym typeface="Times"/>
              </a:rPr>
              <a:t>Heb. 10:9 </a:t>
            </a:r>
            <a:r>
              <a:rPr b="1" sz="3200">
                <a:solidFill>
                  <a:srgbClr val="000000"/>
                </a:solidFill>
                <a:latin typeface="Times"/>
                <a:ea typeface="Times"/>
                <a:cs typeface="Times"/>
                <a:sym typeface="Times"/>
              </a:rPr>
              <a:t>then He said, "Behold, I have come to do Thy will." He takes away the first in order to establish the second.</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9" name="Rounded Rectangle"/>
          <p:cNvSpPr/>
          <p:nvPr/>
        </p:nvSpPr>
        <p:spPr>
          <a:xfrm>
            <a:off x="381000" y="1562100"/>
            <a:ext cx="12217400" cy="7810500"/>
          </a:xfrm>
          <a:prstGeom prst="roundRect">
            <a:avLst>
              <a:gd name="adj" fmla="val 2439"/>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70" name="The Church or Kingdom is in existence"/>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The Church or Kingdom is in existence</a:t>
            </a:r>
          </a:p>
        </p:txBody>
      </p:sp>
      <p:sp>
        <p:nvSpPr>
          <p:cNvPr id="371" name="Kingdom appointed to Apostles                                                        Lk. 22:29 and just as My Father has granted Me a kingdom, I grant you…"/>
          <p:cNvSpPr txBox="1"/>
          <p:nvPr>
            <p:ph type="body" idx="1"/>
          </p:nvPr>
        </p:nvSpPr>
        <p:spPr>
          <a:xfrm>
            <a:off x="647700" y="1828800"/>
            <a:ext cx="11709400" cy="6972300"/>
          </a:xfrm>
          <a:prstGeom prst="rect">
            <a:avLst/>
          </a:prstGeom>
        </p:spPr>
        <p:txBody>
          <a:bodyPr anchor="t"/>
          <a:lstStyle/>
          <a:p>
            <a:pPr marL="479777" indent="-479777">
              <a:spcBef>
                <a:spcPts val="6900"/>
              </a:spcBef>
              <a:buBlip>
                <a:blip r:embed="rId3"/>
              </a:buBlip>
            </a:pPr>
            <a:r>
              <a:rPr sz="4000">
                <a:solidFill>
                  <a:srgbClr val="424242"/>
                </a:solidFill>
              </a:rPr>
              <a:t>Kingdom appointed to Apostles           </a:t>
            </a:r>
            <a:r>
              <a:t>                                             </a:t>
            </a:r>
            <a:r>
              <a:rPr b="1" sz="3200">
                <a:solidFill>
                  <a:srgbClr val="FF2600"/>
                </a:solidFill>
                <a:latin typeface="Times"/>
                <a:ea typeface="Times"/>
                <a:cs typeface="Times"/>
                <a:sym typeface="Times"/>
              </a:rPr>
              <a:t>Lk. 22:29 </a:t>
            </a:r>
            <a:r>
              <a:rPr b="1" sz="3200">
                <a:solidFill>
                  <a:srgbClr val="000000"/>
                </a:solidFill>
                <a:latin typeface="Times"/>
                <a:ea typeface="Times"/>
                <a:cs typeface="Times"/>
                <a:sym typeface="Times"/>
              </a:rPr>
              <a:t>and just as My Father has granted Me </a:t>
            </a:r>
            <a:r>
              <a:rPr b="1" sz="3200" u="sng">
                <a:solidFill>
                  <a:srgbClr val="000000"/>
                </a:solidFill>
                <a:latin typeface="Times"/>
                <a:ea typeface="Times"/>
                <a:cs typeface="Times"/>
                <a:sym typeface="Times"/>
              </a:rPr>
              <a:t>a kingdom</a:t>
            </a:r>
            <a:r>
              <a:rPr b="1" sz="3200">
                <a:solidFill>
                  <a:srgbClr val="000000"/>
                </a:solidFill>
                <a:latin typeface="Times"/>
                <a:ea typeface="Times"/>
                <a:cs typeface="Times"/>
                <a:sym typeface="Times"/>
              </a:rPr>
              <a:t>, </a:t>
            </a:r>
            <a:r>
              <a:rPr b="1" sz="3200" u="sng">
                <a:solidFill>
                  <a:srgbClr val="000000"/>
                </a:solidFill>
                <a:latin typeface="Times"/>
                <a:ea typeface="Times"/>
                <a:cs typeface="Times"/>
                <a:sym typeface="Times"/>
              </a:rPr>
              <a:t>I grant you</a:t>
            </a:r>
            <a:endParaRPr b="1" sz="2400">
              <a:solidFill>
                <a:srgbClr val="000000"/>
              </a:solidFill>
              <a:latin typeface="Times"/>
              <a:ea typeface="Times"/>
              <a:cs typeface="Times"/>
              <a:sym typeface="Times"/>
            </a:endParaRPr>
          </a:p>
          <a:p>
            <a:pPr marL="479777" indent="-479777">
              <a:spcBef>
                <a:spcPts val="6900"/>
              </a:spcBef>
              <a:buBlip>
                <a:blip r:embed="rId3"/>
              </a:buBlip>
            </a:pPr>
            <a:r>
              <a:rPr sz="4000">
                <a:solidFill>
                  <a:srgbClr val="424242"/>
                </a:solidFill>
              </a:rPr>
              <a:t>We receive a kingdom</a:t>
            </a:r>
            <a:r>
              <a:rPr>
                <a:solidFill>
                  <a:srgbClr val="FF2600"/>
                </a:solidFill>
                <a:latin typeface="Times"/>
                <a:ea typeface="Times"/>
                <a:cs typeface="Times"/>
                <a:sym typeface="Times"/>
              </a:rPr>
              <a:t>         </a:t>
            </a:r>
            <a:r>
              <a:rPr b="1" sz="2400">
                <a:solidFill>
                  <a:srgbClr val="FF2600"/>
                </a:solidFill>
                <a:latin typeface="Times"/>
                <a:ea typeface="Times"/>
                <a:cs typeface="Times"/>
                <a:sym typeface="Times"/>
              </a:rPr>
              <a:t>                                                                  </a:t>
            </a:r>
            <a:r>
              <a:rPr b="1" sz="3200">
                <a:solidFill>
                  <a:srgbClr val="FF2600"/>
                </a:solidFill>
                <a:latin typeface="Times"/>
                <a:ea typeface="Times"/>
                <a:cs typeface="Times"/>
                <a:sym typeface="Times"/>
              </a:rPr>
              <a:t>Heb. 12:28</a:t>
            </a:r>
            <a:r>
              <a:rPr b="1" sz="3200">
                <a:solidFill>
                  <a:srgbClr val="000000"/>
                </a:solidFill>
                <a:latin typeface="Times"/>
                <a:ea typeface="Times"/>
                <a:cs typeface="Times"/>
                <a:sym typeface="Times"/>
              </a:rPr>
              <a:t> Therefore, since </a:t>
            </a:r>
            <a:r>
              <a:rPr b="1" sz="3200" u="sng">
                <a:solidFill>
                  <a:srgbClr val="000000"/>
                </a:solidFill>
                <a:latin typeface="Times"/>
                <a:ea typeface="Times"/>
                <a:cs typeface="Times"/>
                <a:sym typeface="Times"/>
              </a:rPr>
              <a:t>we receive a kingdom</a:t>
            </a:r>
            <a:r>
              <a:rPr b="1" sz="3200">
                <a:solidFill>
                  <a:srgbClr val="000000"/>
                </a:solidFill>
                <a:latin typeface="Times"/>
                <a:ea typeface="Times"/>
                <a:cs typeface="Times"/>
                <a:sym typeface="Times"/>
              </a:rPr>
              <a:t> which cannot be shaken, let us show gratitude, by which we may offer to God an acceptable service with reverence and awe;</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3" name="Rounded Rectangle"/>
          <p:cNvSpPr/>
          <p:nvPr/>
        </p:nvSpPr>
        <p:spPr>
          <a:xfrm>
            <a:off x="381000" y="1600200"/>
            <a:ext cx="12217400" cy="7772400"/>
          </a:xfrm>
          <a:prstGeom prst="roundRect">
            <a:avLst>
              <a:gd name="adj" fmla="val 2451"/>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74" name="The Church or Kingdom is in existence"/>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The Church or Kingdom is in existence</a:t>
            </a:r>
          </a:p>
        </p:txBody>
      </p:sp>
      <p:sp>
        <p:nvSpPr>
          <p:cNvPr id="375" name="Lord’s supper or table in the Kingdom until He comes                                                        Lk. 22:29, 30 and just as My Father has granted Me a kingdom, I grant you that you may eat and drink at My table in My kingdom, and you will sit on thrones judging the twelve tribes of Israel.…"/>
          <p:cNvSpPr txBox="1"/>
          <p:nvPr>
            <p:ph type="body" idx="1"/>
          </p:nvPr>
        </p:nvSpPr>
        <p:spPr>
          <a:xfrm>
            <a:off x="647700" y="1828800"/>
            <a:ext cx="11709400" cy="6972300"/>
          </a:xfrm>
          <a:prstGeom prst="rect">
            <a:avLst/>
          </a:prstGeom>
        </p:spPr>
        <p:txBody>
          <a:bodyPr anchor="t"/>
          <a:lstStyle/>
          <a:p>
            <a:pPr>
              <a:buBlip>
                <a:blip r:embed="rId3"/>
              </a:buBlip>
            </a:pPr>
            <a:r>
              <a:rPr>
                <a:solidFill>
                  <a:srgbClr val="424242"/>
                </a:solidFill>
              </a:rPr>
              <a:t>Lord’s supper or table in the Kingdom until He comes</a:t>
            </a:r>
            <a:r>
              <a:t>                                                        </a:t>
            </a:r>
            <a:r>
              <a:rPr b="1" sz="3200">
                <a:solidFill>
                  <a:srgbClr val="FF2600"/>
                </a:solidFill>
                <a:latin typeface="Times"/>
                <a:ea typeface="Times"/>
                <a:cs typeface="Times"/>
                <a:sym typeface="Times"/>
              </a:rPr>
              <a:t>Lk. 22:29, 30</a:t>
            </a:r>
            <a:r>
              <a:rPr b="1" sz="3200">
                <a:solidFill>
                  <a:srgbClr val="000000"/>
                </a:solidFill>
                <a:latin typeface="Times"/>
                <a:ea typeface="Times"/>
                <a:cs typeface="Times"/>
                <a:sym typeface="Times"/>
              </a:rPr>
              <a:t> and just as My Father has </a:t>
            </a:r>
            <a:r>
              <a:rPr b="1" sz="3200" u="sng">
                <a:solidFill>
                  <a:srgbClr val="000000"/>
                </a:solidFill>
                <a:latin typeface="Times"/>
                <a:ea typeface="Times"/>
                <a:cs typeface="Times"/>
                <a:sym typeface="Times"/>
              </a:rPr>
              <a:t>granted</a:t>
            </a:r>
            <a:r>
              <a:rPr b="1" sz="3200">
                <a:solidFill>
                  <a:srgbClr val="000000"/>
                </a:solidFill>
                <a:latin typeface="Times"/>
                <a:ea typeface="Times"/>
                <a:cs typeface="Times"/>
                <a:sym typeface="Times"/>
              </a:rPr>
              <a:t> Me </a:t>
            </a:r>
            <a:r>
              <a:rPr b="1" sz="3200" u="sng">
                <a:solidFill>
                  <a:srgbClr val="000000"/>
                </a:solidFill>
                <a:latin typeface="Times"/>
                <a:ea typeface="Times"/>
                <a:cs typeface="Times"/>
                <a:sym typeface="Times"/>
              </a:rPr>
              <a:t>a kingdom</a:t>
            </a:r>
            <a:r>
              <a:rPr b="1" sz="3200">
                <a:solidFill>
                  <a:srgbClr val="000000"/>
                </a:solidFill>
                <a:latin typeface="Times"/>
                <a:ea typeface="Times"/>
                <a:cs typeface="Times"/>
                <a:sym typeface="Times"/>
              </a:rPr>
              <a:t>, I grant you that you may </a:t>
            </a:r>
            <a:r>
              <a:rPr b="1" sz="3200" u="sng">
                <a:solidFill>
                  <a:srgbClr val="000000"/>
                </a:solidFill>
                <a:latin typeface="Times"/>
                <a:ea typeface="Times"/>
                <a:cs typeface="Times"/>
                <a:sym typeface="Times"/>
              </a:rPr>
              <a:t>eat and drink at My table in My kingdom</a:t>
            </a:r>
            <a:r>
              <a:rPr b="1" sz="3200">
                <a:solidFill>
                  <a:srgbClr val="000000"/>
                </a:solidFill>
                <a:latin typeface="Times"/>
                <a:ea typeface="Times"/>
                <a:cs typeface="Times"/>
                <a:sym typeface="Times"/>
              </a:rPr>
              <a:t>, and you will sit on thrones judging the twelve tribes of Israel.</a:t>
            </a:r>
            <a:endParaRPr b="1" sz="3200">
              <a:solidFill>
                <a:srgbClr val="000000"/>
              </a:solidFill>
              <a:latin typeface="Times"/>
              <a:ea typeface="Times"/>
              <a:cs typeface="Times"/>
              <a:sym typeface="Times"/>
            </a:endParaRPr>
          </a:p>
          <a:p>
            <a:pPr marL="0" indent="0">
              <a:buSzTx/>
              <a:buNone/>
            </a:pPr>
            <a:r>
              <a:rPr b="1" sz="3200">
                <a:solidFill>
                  <a:srgbClr val="FF2600"/>
                </a:solidFill>
                <a:latin typeface="Times"/>
                <a:ea typeface="Times"/>
                <a:cs typeface="Times"/>
                <a:sym typeface="Times"/>
              </a:rPr>
              <a:t>1 Cor. 11:26</a:t>
            </a:r>
            <a:r>
              <a:rPr b="1" sz="3200">
                <a:solidFill>
                  <a:srgbClr val="000000"/>
                </a:solidFill>
                <a:latin typeface="Times"/>
                <a:ea typeface="Times"/>
                <a:cs typeface="Times"/>
                <a:sym typeface="Times"/>
              </a:rPr>
              <a:t> For as often as you </a:t>
            </a:r>
            <a:r>
              <a:rPr b="1" sz="3200" u="sng">
                <a:solidFill>
                  <a:srgbClr val="000000"/>
                </a:solidFill>
                <a:latin typeface="Times"/>
                <a:ea typeface="Times"/>
                <a:cs typeface="Times"/>
                <a:sym typeface="Times"/>
              </a:rPr>
              <a:t>eat this bread and drink the cup</a:t>
            </a:r>
            <a:r>
              <a:rPr b="1" sz="3200">
                <a:solidFill>
                  <a:srgbClr val="000000"/>
                </a:solidFill>
                <a:latin typeface="Times"/>
                <a:ea typeface="Times"/>
                <a:cs typeface="Times"/>
                <a:sym typeface="Times"/>
              </a:rPr>
              <a:t>, you proclaim the Lord's death until He comes.</a:t>
            </a:r>
            <a:endParaRPr b="1" sz="3200">
              <a:solidFill>
                <a:srgbClr val="000000"/>
              </a:solidFill>
              <a:latin typeface="Times"/>
              <a:ea typeface="Times"/>
              <a:cs typeface="Times"/>
              <a:sym typeface="Times"/>
            </a:endParaRPr>
          </a:p>
          <a:p>
            <a:pPr marL="0" indent="0">
              <a:buSzTx/>
              <a:buNone/>
            </a:pPr>
            <a:r>
              <a:rPr b="1" sz="3200">
                <a:solidFill>
                  <a:srgbClr val="FF2600"/>
                </a:solidFill>
                <a:latin typeface="Times"/>
                <a:ea typeface="Times"/>
                <a:cs typeface="Times"/>
                <a:sym typeface="Times"/>
              </a:rPr>
              <a:t>1 Cor. 10:21-22</a:t>
            </a:r>
            <a:r>
              <a:rPr b="1" sz="3200">
                <a:solidFill>
                  <a:srgbClr val="000000"/>
                </a:solidFill>
                <a:latin typeface="Times"/>
                <a:ea typeface="Times"/>
                <a:cs typeface="Times"/>
                <a:sym typeface="Times"/>
              </a:rPr>
              <a:t> You cannot </a:t>
            </a:r>
            <a:r>
              <a:rPr b="1" sz="3200" u="sng">
                <a:solidFill>
                  <a:srgbClr val="000000"/>
                </a:solidFill>
                <a:latin typeface="Times"/>
                <a:ea typeface="Times"/>
                <a:cs typeface="Times"/>
                <a:sym typeface="Times"/>
              </a:rPr>
              <a:t>drink the cup</a:t>
            </a:r>
            <a:r>
              <a:rPr b="1" sz="3200">
                <a:solidFill>
                  <a:srgbClr val="000000"/>
                </a:solidFill>
                <a:latin typeface="Times"/>
                <a:ea typeface="Times"/>
                <a:cs typeface="Times"/>
                <a:sym typeface="Times"/>
              </a:rPr>
              <a:t> of the Lord and the cup of demons; you cannot partake of </a:t>
            </a:r>
            <a:r>
              <a:rPr b="1" sz="3200" u="sng">
                <a:solidFill>
                  <a:srgbClr val="000000"/>
                </a:solidFill>
                <a:latin typeface="Times"/>
                <a:ea typeface="Times"/>
                <a:cs typeface="Times"/>
                <a:sym typeface="Times"/>
              </a:rPr>
              <a:t>the table of the Lord</a:t>
            </a:r>
            <a:r>
              <a:rPr b="1" sz="3200">
                <a:solidFill>
                  <a:srgbClr val="000000"/>
                </a:solidFill>
                <a:latin typeface="Times"/>
                <a:ea typeface="Times"/>
                <a:cs typeface="Times"/>
                <a:sym typeface="Times"/>
              </a:rPr>
              <a:t> and the table of demons. Or do we provoke the Lord to jealousy? We are not stronger than He, are we?</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7" name="Rounded Rectangle"/>
          <p:cNvSpPr/>
          <p:nvPr/>
        </p:nvSpPr>
        <p:spPr>
          <a:xfrm>
            <a:off x="381000" y="1549400"/>
            <a:ext cx="12217400" cy="7823200"/>
          </a:xfrm>
          <a:prstGeom prst="roundRect">
            <a:avLst>
              <a:gd name="adj" fmla="val 2435"/>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78" name="The Church or Kingdom is in existence"/>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The Church or Kingdom is in existence</a:t>
            </a:r>
          </a:p>
        </p:txBody>
      </p:sp>
      <p:sp>
        <p:nvSpPr>
          <p:cNvPr id="379" name="Apostles given to the church after the ascension                                                        Eph. 4:10, 11 He who descended is Himself also He who ascended far above all the heavens, that He might fill all things.) And He gave some as apostles, and some as prophets, and some as evangelists, and some as pastors and teachers,"/>
          <p:cNvSpPr txBox="1"/>
          <p:nvPr>
            <p:ph type="body" idx="1"/>
          </p:nvPr>
        </p:nvSpPr>
        <p:spPr>
          <a:xfrm>
            <a:off x="508000" y="1549400"/>
            <a:ext cx="8039100" cy="7823200"/>
          </a:xfrm>
          <a:prstGeom prst="rect">
            <a:avLst/>
          </a:prstGeom>
        </p:spPr>
        <p:txBody>
          <a:bodyPr anchor="t"/>
          <a:lstStyle/>
          <a:p>
            <a:pPr marL="455788" indent="-455788">
              <a:spcBef>
                <a:spcPts val="800"/>
              </a:spcBef>
              <a:buBlip>
                <a:blip r:embed="rId3"/>
              </a:buBlip>
            </a:pPr>
            <a:r>
              <a:rPr sz="3800">
                <a:solidFill>
                  <a:srgbClr val="424242"/>
                </a:solidFill>
              </a:rPr>
              <a:t>Apostles given to the church after the ascension   </a:t>
            </a:r>
            <a:r>
              <a:rPr>
                <a:solidFill>
                  <a:srgbClr val="424242"/>
                </a:solidFill>
              </a:rPr>
              <a:t>                                                     </a:t>
            </a:r>
            <a:r>
              <a:rPr b="1" sz="3200">
                <a:solidFill>
                  <a:srgbClr val="FF2600"/>
                </a:solidFill>
                <a:latin typeface="Times"/>
                <a:ea typeface="Times"/>
                <a:cs typeface="Times"/>
                <a:sym typeface="Times"/>
              </a:rPr>
              <a:t>Eph. 4:10, 11</a:t>
            </a:r>
            <a:r>
              <a:rPr b="1" sz="3200">
                <a:solidFill>
                  <a:srgbClr val="000000"/>
                </a:solidFill>
                <a:latin typeface="Times"/>
                <a:ea typeface="Times"/>
                <a:cs typeface="Times"/>
                <a:sym typeface="Times"/>
              </a:rPr>
              <a:t> He who descended is Himself also He who </a:t>
            </a:r>
            <a:r>
              <a:rPr b="1" sz="3200" u="sng">
                <a:solidFill>
                  <a:srgbClr val="000000"/>
                </a:solidFill>
                <a:latin typeface="Times"/>
                <a:ea typeface="Times"/>
                <a:cs typeface="Times"/>
                <a:sym typeface="Times"/>
              </a:rPr>
              <a:t>ascended</a:t>
            </a:r>
            <a:r>
              <a:rPr b="1" sz="3200">
                <a:solidFill>
                  <a:srgbClr val="000000"/>
                </a:solidFill>
                <a:latin typeface="Times"/>
                <a:ea typeface="Times"/>
                <a:cs typeface="Times"/>
                <a:sym typeface="Times"/>
              </a:rPr>
              <a:t> far above all the heavens, that He might fill all things.) And He </a:t>
            </a:r>
            <a:r>
              <a:rPr b="1" sz="3200" u="sng">
                <a:solidFill>
                  <a:srgbClr val="000000"/>
                </a:solidFill>
                <a:latin typeface="Times"/>
                <a:ea typeface="Times"/>
                <a:cs typeface="Times"/>
                <a:sym typeface="Times"/>
              </a:rPr>
              <a:t>gave some as apostles</a:t>
            </a:r>
            <a:r>
              <a:rPr b="1" sz="3200">
                <a:solidFill>
                  <a:srgbClr val="000000"/>
                </a:solidFill>
                <a:latin typeface="Times"/>
                <a:ea typeface="Times"/>
                <a:cs typeface="Times"/>
                <a:sym typeface="Times"/>
              </a:rPr>
              <a:t>, and some as prophets, and some as evangelists, and some as pastors and teachers,</a:t>
            </a:r>
          </a:p>
        </p:txBody>
      </p:sp>
      <p:pic>
        <p:nvPicPr>
          <p:cNvPr id="380" name="droppedImage.png" descr="droppedImage.png"/>
          <p:cNvPicPr>
            <a:picLocks noChangeAspect="1"/>
          </p:cNvPicPr>
          <p:nvPr/>
        </p:nvPicPr>
        <p:blipFill>
          <a:blip r:embed="rId4">
            <a:extLst/>
          </a:blip>
          <a:stretch>
            <a:fillRect/>
          </a:stretch>
        </p:blipFill>
        <p:spPr>
          <a:xfrm>
            <a:off x="8518652" y="1835150"/>
            <a:ext cx="4052486" cy="4902200"/>
          </a:xfrm>
          <a:prstGeom prst="rect">
            <a:avLst/>
          </a:prstGeom>
          <a:ln w="12700">
            <a:miter lim="400000"/>
          </a:ln>
        </p:spPr>
      </p:pic>
      <p:sp>
        <p:nvSpPr>
          <p:cNvPr id="381" name="Apostles given the highest authority                                                        1 Cor. 12:28 And God has appointed in the church, first apostles, second prophets, third teachers, then miracles, then gifts of healings, helps, administrations, various kinds of tongues."/>
          <p:cNvSpPr txBox="1"/>
          <p:nvPr/>
        </p:nvSpPr>
        <p:spPr>
          <a:xfrm>
            <a:off x="546100" y="6832600"/>
            <a:ext cx="11887200" cy="675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55788" indent="-455788" algn="l">
              <a:spcBef>
                <a:spcPts val="800"/>
              </a:spcBef>
              <a:buSzPct val="50000"/>
              <a:buBlip>
                <a:blip r:embed="rId3"/>
              </a:buBlip>
              <a:defRPr cap="none" sz="3600">
                <a:solidFill>
                  <a:srgbClr val="777775"/>
                </a:solidFill>
                <a:latin typeface="Helvetica Neue"/>
                <a:ea typeface="Helvetica Neue"/>
                <a:cs typeface="Helvetica Neue"/>
                <a:sym typeface="Helvetica Neue"/>
              </a:defRPr>
            </a:pPr>
            <a:r>
              <a:rPr sz="3800">
                <a:solidFill>
                  <a:srgbClr val="424242"/>
                </a:solidFill>
              </a:rPr>
              <a:t>Apostles given the highest authority  </a:t>
            </a:r>
            <a:r>
              <a:t>                                                      </a:t>
            </a:r>
            <a:r>
              <a:rPr b="1" sz="3200">
                <a:solidFill>
                  <a:srgbClr val="FF2600"/>
                </a:solidFill>
                <a:latin typeface="Times"/>
                <a:ea typeface="Times"/>
                <a:cs typeface="Times"/>
                <a:sym typeface="Times"/>
              </a:rPr>
              <a:t>1 Cor. 12:28</a:t>
            </a:r>
            <a:r>
              <a:rPr b="1" sz="3200">
                <a:solidFill>
                  <a:srgbClr val="000000"/>
                </a:solidFill>
                <a:latin typeface="Times"/>
                <a:ea typeface="Times"/>
                <a:cs typeface="Times"/>
                <a:sym typeface="Times"/>
              </a:rPr>
              <a:t> And God has </a:t>
            </a:r>
            <a:r>
              <a:rPr b="1" sz="3200" u="sng">
                <a:solidFill>
                  <a:srgbClr val="000000"/>
                </a:solidFill>
                <a:latin typeface="Times"/>
                <a:ea typeface="Times"/>
                <a:cs typeface="Times"/>
                <a:sym typeface="Times"/>
              </a:rPr>
              <a:t>appointed in the church</a:t>
            </a:r>
            <a:r>
              <a:rPr b="1" sz="3200">
                <a:solidFill>
                  <a:srgbClr val="000000"/>
                </a:solidFill>
                <a:latin typeface="Times"/>
                <a:ea typeface="Times"/>
                <a:cs typeface="Times"/>
                <a:sym typeface="Times"/>
              </a:rPr>
              <a:t>, </a:t>
            </a:r>
            <a:r>
              <a:rPr b="1" sz="3200" u="sng">
                <a:solidFill>
                  <a:srgbClr val="000000"/>
                </a:solidFill>
                <a:latin typeface="Times"/>
                <a:ea typeface="Times"/>
                <a:cs typeface="Times"/>
                <a:sym typeface="Times"/>
              </a:rPr>
              <a:t>first apostles</a:t>
            </a:r>
            <a:r>
              <a:rPr b="1" sz="3200">
                <a:solidFill>
                  <a:srgbClr val="000000"/>
                </a:solidFill>
                <a:latin typeface="Times"/>
                <a:ea typeface="Times"/>
                <a:cs typeface="Times"/>
                <a:sym typeface="Times"/>
              </a:rPr>
              <a:t>, second prophets, third teachers, then miracles, then gifts of healings, helps, administrations, various kinds of tongues.</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3" name="Rounded Rectangle"/>
          <p:cNvSpPr/>
          <p:nvPr/>
        </p:nvSpPr>
        <p:spPr>
          <a:xfrm>
            <a:off x="381000" y="1663700"/>
            <a:ext cx="12217400" cy="7708900"/>
          </a:xfrm>
          <a:prstGeom prst="roundRect">
            <a:avLst>
              <a:gd name="adj" fmla="val 2471"/>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84" name="The Church or Kingdom is in existence"/>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The Church or Kingdom is in existence</a:t>
            </a:r>
          </a:p>
        </p:txBody>
      </p:sp>
      <p:sp>
        <p:nvSpPr>
          <p:cNvPr id="385" name="Peter used the keys on Pentecost                                                       Matt. 16:18, 19 &quot;And I also say to you that you are Peter, and upon this rock I will build My church; and the gates of Hades shall not overpower it. &quot;I will give you the keys of the kingdom of heaven; and whatever you shall bind on earth shall be bound in heaven, and whatever you shall loose on earth shall be loosed in heaven.&quot;"/>
          <p:cNvSpPr txBox="1"/>
          <p:nvPr>
            <p:ph type="body" idx="1"/>
          </p:nvPr>
        </p:nvSpPr>
        <p:spPr>
          <a:xfrm>
            <a:off x="647700" y="1828800"/>
            <a:ext cx="11709400" cy="6972300"/>
          </a:xfrm>
          <a:prstGeom prst="rect">
            <a:avLst/>
          </a:prstGeom>
        </p:spPr>
        <p:txBody>
          <a:bodyPr anchor="t"/>
          <a:lstStyle/>
          <a:p>
            <a:pPr marL="467783" indent="-467783">
              <a:buBlip>
                <a:blip r:embed="rId3"/>
              </a:buBlip>
            </a:pPr>
            <a:r>
              <a:rPr sz="3900">
                <a:solidFill>
                  <a:srgbClr val="424242"/>
                </a:solidFill>
              </a:rPr>
              <a:t>Peter used the keys on Pentecost       </a:t>
            </a:r>
            <a:r>
              <a:t>                                                </a:t>
            </a:r>
            <a:r>
              <a:rPr b="1" sz="3200">
                <a:solidFill>
                  <a:srgbClr val="FF2600"/>
                </a:solidFill>
                <a:latin typeface="Times"/>
                <a:ea typeface="Times"/>
                <a:cs typeface="Times"/>
                <a:sym typeface="Times"/>
              </a:rPr>
              <a:t>Matt. 16:18, 19</a:t>
            </a:r>
            <a:r>
              <a:rPr b="1" sz="3200">
                <a:solidFill>
                  <a:srgbClr val="000000"/>
                </a:solidFill>
                <a:latin typeface="Times"/>
                <a:ea typeface="Times"/>
                <a:cs typeface="Times"/>
                <a:sym typeface="Times"/>
              </a:rPr>
              <a:t> "And I also say to you that you are Peter, and upon this rock I will </a:t>
            </a:r>
            <a:r>
              <a:rPr b="1" sz="3200" u="sng">
                <a:solidFill>
                  <a:srgbClr val="000000"/>
                </a:solidFill>
                <a:latin typeface="Times"/>
                <a:ea typeface="Times"/>
                <a:cs typeface="Times"/>
                <a:sym typeface="Times"/>
              </a:rPr>
              <a:t>build My church</a:t>
            </a:r>
            <a:r>
              <a:rPr b="1" sz="3200">
                <a:solidFill>
                  <a:srgbClr val="000000"/>
                </a:solidFill>
                <a:latin typeface="Times"/>
                <a:ea typeface="Times"/>
                <a:cs typeface="Times"/>
                <a:sym typeface="Times"/>
              </a:rPr>
              <a:t>; and the gates of Hades shall not overpower it. "</a:t>
            </a:r>
            <a:r>
              <a:rPr b="1" sz="3200" u="sng">
                <a:solidFill>
                  <a:srgbClr val="000000"/>
                </a:solidFill>
                <a:latin typeface="Times"/>
                <a:ea typeface="Times"/>
                <a:cs typeface="Times"/>
                <a:sym typeface="Times"/>
              </a:rPr>
              <a:t>I will give you the keys of the kingdom of heaven</a:t>
            </a:r>
            <a:r>
              <a:rPr b="1" sz="3200">
                <a:solidFill>
                  <a:srgbClr val="000000"/>
                </a:solidFill>
                <a:latin typeface="Times"/>
                <a:ea typeface="Times"/>
                <a:cs typeface="Times"/>
                <a:sym typeface="Times"/>
              </a:rPr>
              <a:t>; and whatever you shall bind on earth shall be bound in heaven, and whatever you shall loose on earth shall be loosed in heaven."</a:t>
            </a:r>
          </a:p>
        </p:txBody>
      </p:sp>
      <p:pic>
        <p:nvPicPr>
          <p:cNvPr id="386" name="dec21.png" descr="dec21.png"/>
          <p:cNvPicPr>
            <a:picLocks noChangeAspect="1"/>
          </p:cNvPicPr>
          <p:nvPr/>
        </p:nvPicPr>
        <p:blipFill>
          <a:blip r:embed="rId4">
            <a:extLst/>
          </a:blip>
          <a:stretch>
            <a:fillRect/>
          </a:stretch>
        </p:blipFill>
        <p:spPr>
          <a:xfrm>
            <a:off x="5334000" y="5257800"/>
            <a:ext cx="5143500" cy="38526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8"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89" name="The Church or Kingdom is in existence"/>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The Church or Kingdom is in existence</a:t>
            </a:r>
          </a:p>
        </p:txBody>
      </p:sp>
      <p:sp>
        <p:nvSpPr>
          <p:cNvPr id="390" name="We must confess Jesus as Lord or king                                                       1 Tim. 6:13 I charge you in the presence of God, who gives life to all things, and of Christ Jesus, who testified the good confession before Pontius Pilate,…"/>
          <p:cNvSpPr txBox="1"/>
          <p:nvPr>
            <p:ph type="body" idx="1"/>
          </p:nvPr>
        </p:nvSpPr>
        <p:spPr>
          <a:xfrm>
            <a:off x="647700" y="1600200"/>
            <a:ext cx="11861800" cy="7670800"/>
          </a:xfrm>
          <a:prstGeom prst="rect">
            <a:avLst/>
          </a:prstGeom>
        </p:spPr>
        <p:txBody>
          <a:bodyPr anchor="t"/>
          <a:lstStyle/>
          <a:p>
            <a:pPr marL="479777" indent="-479777">
              <a:buBlip>
                <a:blip r:embed="rId3"/>
              </a:buBlip>
            </a:pPr>
            <a:r>
              <a:rPr sz="4000">
                <a:solidFill>
                  <a:srgbClr val="424242"/>
                </a:solidFill>
              </a:rPr>
              <a:t>We must confess Jesus as Lord or king     </a:t>
            </a:r>
            <a:r>
              <a:t>                                                  </a:t>
            </a:r>
            <a:r>
              <a:rPr b="1" sz="3200">
                <a:solidFill>
                  <a:srgbClr val="FF2600"/>
                </a:solidFill>
                <a:latin typeface="Times"/>
                <a:ea typeface="Times"/>
                <a:cs typeface="Times"/>
                <a:sym typeface="Times"/>
              </a:rPr>
              <a:t>1 Tim. 6:13</a:t>
            </a:r>
            <a:r>
              <a:rPr b="1" sz="3200">
                <a:solidFill>
                  <a:srgbClr val="000000"/>
                </a:solidFill>
                <a:latin typeface="Times"/>
                <a:ea typeface="Times"/>
                <a:cs typeface="Times"/>
                <a:sym typeface="Times"/>
              </a:rPr>
              <a:t> I charge you in the presence of God, who gives life to all things, and of Christ Jesus, who testified the good confession before Pontius Pilate, </a:t>
            </a:r>
            <a:endParaRPr b="1" sz="3200">
              <a:solidFill>
                <a:srgbClr val="000000"/>
              </a:solidFill>
              <a:latin typeface="Times"/>
              <a:ea typeface="Times"/>
              <a:cs typeface="Times"/>
              <a:sym typeface="Times"/>
            </a:endParaRPr>
          </a:p>
          <a:p>
            <a:pPr marL="0" indent="0">
              <a:buSzTx/>
              <a:buNone/>
            </a:pPr>
            <a:r>
              <a:rPr b="1" sz="3200">
                <a:solidFill>
                  <a:srgbClr val="FF2600"/>
                </a:solidFill>
                <a:latin typeface="Times"/>
                <a:ea typeface="Times"/>
                <a:cs typeface="Times"/>
                <a:sym typeface="Times"/>
              </a:rPr>
              <a:t>Luke 23:3</a:t>
            </a:r>
            <a:r>
              <a:rPr b="1" sz="3200">
                <a:solidFill>
                  <a:srgbClr val="000000"/>
                </a:solidFill>
                <a:latin typeface="Times"/>
                <a:ea typeface="Times"/>
                <a:cs typeface="Times"/>
                <a:sym typeface="Times"/>
              </a:rPr>
              <a:t> And Pilate asked Him, saying, "Are You the King of the Jews?" And He answered him and said, "It is as you say."</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Resurrection+-+Pentecost.png" descr="Resurrection+-+Pentecost.png"/>
          <p:cNvPicPr>
            <a:picLocks noChangeAspect="1"/>
          </p:cNvPicPr>
          <p:nvPr/>
        </p:nvPicPr>
        <p:blipFill>
          <a:blip r:embed="rId2">
            <a:extLst/>
          </a:blip>
          <a:stretch>
            <a:fillRect/>
          </a:stretch>
        </p:blipFill>
        <p:spPr>
          <a:xfrm>
            <a:off x="406400" y="304800"/>
            <a:ext cx="12192000" cy="9144000"/>
          </a:xfrm>
          <a:prstGeom prst="rect">
            <a:avLst/>
          </a:prstGeom>
          <a:ln w="12700">
            <a:miter lim="400000"/>
          </a:ln>
        </p:spPr>
      </p:pic>
      <p:sp>
        <p:nvSpPr>
          <p:cNvPr id="226" name="50 Days"/>
          <p:cNvSpPr/>
          <p:nvPr/>
        </p:nvSpPr>
        <p:spPr>
          <a:xfrm>
            <a:off x="3860800" y="8026400"/>
            <a:ext cx="4064000" cy="62230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lvl1pPr>
          </a:lstStyle>
          <a:p>
            <a:pPr/>
            <a:r>
              <a:t>50 Days</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2"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93" name="The Church or Kingdom is in existence"/>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The Church or Kingdom is in existence</a:t>
            </a:r>
          </a:p>
        </p:txBody>
      </p:sp>
      <p:sp>
        <p:nvSpPr>
          <p:cNvPr id="394" name="Jesus is now King of Kings                                           Rev. 17:14 &quot;These will wage war against the Lamb, and the Lamb will overcome them, because He is Lord of lords and King of kings, and those who are with Him are the called and  chosen and faithful.&quot;…"/>
          <p:cNvSpPr txBox="1"/>
          <p:nvPr>
            <p:ph type="body" idx="1"/>
          </p:nvPr>
        </p:nvSpPr>
        <p:spPr>
          <a:xfrm>
            <a:off x="647700" y="1600200"/>
            <a:ext cx="8305800" cy="7670800"/>
          </a:xfrm>
          <a:prstGeom prst="rect">
            <a:avLst/>
          </a:prstGeom>
        </p:spPr>
        <p:txBody>
          <a:bodyPr anchor="t"/>
          <a:lstStyle/>
          <a:p>
            <a:pPr>
              <a:buBlip>
                <a:blip r:embed="rId3"/>
              </a:buBlip>
            </a:pPr>
            <a:r>
              <a:rPr>
                <a:solidFill>
                  <a:srgbClr val="424242"/>
                </a:solidFill>
              </a:rPr>
              <a:t>Jesus is now King of Kings </a:t>
            </a:r>
            <a:r>
              <a:t>                                          </a:t>
            </a:r>
            <a:r>
              <a:rPr b="1" sz="3200">
                <a:solidFill>
                  <a:srgbClr val="FF2600"/>
                </a:solidFill>
                <a:latin typeface="Times"/>
                <a:ea typeface="Times"/>
                <a:cs typeface="Times"/>
                <a:sym typeface="Times"/>
              </a:rPr>
              <a:t>Rev. 17:14</a:t>
            </a:r>
            <a:r>
              <a:rPr b="1" sz="3200">
                <a:solidFill>
                  <a:srgbClr val="000000"/>
                </a:solidFill>
                <a:latin typeface="Times"/>
                <a:ea typeface="Times"/>
                <a:cs typeface="Times"/>
                <a:sym typeface="Times"/>
              </a:rPr>
              <a:t> "These will wage war against the Lamb, and the Lamb will overcome them, because </a:t>
            </a:r>
            <a:r>
              <a:rPr b="1" sz="3200" u="sng">
                <a:solidFill>
                  <a:srgbClr val="000000"/>
                </a:solidFill>
                <a:latin typeface="Times"/>
                <a:ea typeface="Times"/>
                <a:cs typeface="Times"/>
                <a:sym typeface="Times"/>
              </a:rPr>
              <a:t>He is Lord of lords and King of kings</a:t>
            </a:r>
            <a:r>
              <a:rPr b="1" sz="3200">
                <a:solidFill>
                  <a:srgbClr val="000000"/>
                </a:solidFill>
                <a:latin typeface="Times"/>
                <a:ea typeface="Times"/>
                <a:cs typeface="Times"/>
                <a:sym typeface="Times"/>
              </a:rPr>
              <a:t>, and those who are with Him are the called and 	chosen and faithful."</a:t>
            </a:r>
            <a:endParaRPr b="1" sz="3200">
              <a:solidFill>
                <a:srgbClr val="000000"/>
              </a:solidFill>
              <a:latin typeface="Times"/>
              <a:ea typeface="Times"/>
              <a:cs typeface="Times"/>
              <a:sym typeface="Times"/>
            </a:endParaRPr>
          </a:p>
          <a:p>
            <a:pPr marL="0" indent="0">
              <a:buSzTx/>
              <a:buNone/>
            </a:pPr>
            <a:r>
              <a:rPr b="1" sz="3200">
                <a:solidFill>
                  <a:srgbClr val="FF2600"/>
                </a:solidFill>
                <a:latin typeface="Times"/>
                <a:ea typeface="Times"/>
                <a:cs typeface="Times"/>
                <a:sym typeface="Times"/>
              </a:rPr>
              <a:t>Rev. 1:5, 6 </a:t>
            </a:r>
            <a:r>
              <a:rPr b="1" sz="3200">
                <a:solidFill>
                  <a:srgbClr val="000000"/>
                </a:solidFill>
                <a:latin typeface="Times"/>
                <a:ea typeface="Times"/>
                <a:cs typeface="Times"/>
                <a:sym typeface="Times"/>
              </a:rPr>
              <a:t> and from Jesus Christ, the faithful witness, the first-born of the dead, and the </a:t>
            </a:r>
            <a:r>
              <a:rPr b="1" sz="3200" u="sng">
                <a:solidFill>
                  <a:srgbClr val="000000"/>
                </a:solidFill>
                <a:latin typeface="Times"/>
                <a:ea typeface="Times"/>
                <a:cs typeface="Times"/>
                <a:sym typeface="Times"/>
              </a:rPr>
              <a:t>ruler of the kings of the earth</a:t>
            </a:r>
            <a:r>
              <a:rPr b="1" sz="3200">
                <a:solidFill>
                  <a:srgbClr val="000000"/>
                </a:solidFill>
                <a:latin typeface="Times"/>
                <a:ea typeface="Times"/>
                <a:cs typeface="Times"/>
                <a:sym typeface="Times"/>
              </a:rPr>
              <a:t>. To Him who loves us, and released us from our sins by His blood, and He has </a:t>
            </a:r>
            <a:r>
              <a:rPr b="1" sz="3200" u="sng">
                <a:solidFill>
                  <a:srgbClr val="000000"/>
                </a:solidFill>
                <a:latin typeface="Times"/>
                <a:ea typeface="Times"/>
                <a:cs typeface="Times"/>
                <a:sym typeface="Times"/>
              </a:rPr>
              <a:t>made us to be a kingdom</a:t>
            </a:r>
            <a:r>
              <a:rPr b="1" sz="3200">
                <a:solidFill>
                  <a:srgbClr val="000000"/>
                </a:solidFill>
                <a:latin typeface="Times"/>
                <a:ea typeface="Times"/>
                <a:cs typeface="Times"/>
                <a:sym typeface="Times"/>
              </a:rPr>
              <a:t>, priests to His God and Father; to Him be the glory and the dominion forever and ever. Amen.</a:t>
            </a:r>
          </a:p>
        </p:txBody>
      </p:sp>
      <p:pic>
        <p:nvPicPr>
          <p:cNvPr id="395" name="kingofkings.tiff" descr="kingofkings.tiff"/>
          <p:cNvPicPr>
            <a:picLocks noChangeAspect="1"/>
          </p:cNvPicPr>
          <p:nvPr/>
        </p:nvPicPr>
        <p:blipFill>
          <a:blip r:embed="rId4">
            <a:extLst/>
          </a:blip>
          <a:srcRect l="20128" t="11170" r="19914" b="892"/>
          <a:stretch>
            <a:fillRect/>
          </a:stretch>
        </p:blipFill>
        <p:spPr>
          <a:xfrm>
            <a:off x="8978900" y="1866900"/>
            <a:ext cx="3556000" cy="3911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7"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98" name="Christ is the king &amp; Has A kingdom"/>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Christ is the king &amp; Has A kingdom</a:t>
            </a:r>
          </a:p>
        </p:txBody>
      </p:sp>
      <p:sp>
        <p:nvSpPr>
          <p:cNvPr id="399" name="Persecuted for teaching another king                                                       Acts 17:6-7 And when they did not find them, they began dragging Jason and some brethren before the city authorities, shouting, &quot;These men who have upset the world have come here also; and Jason has welcomed them, and they all act contrary to the decrees of Caesar, saying that there is another king, Jesus. &quot;…"/>
          <p:cNvSpPr txBox="1"/>
          <p:nvPr>
            <p:ph type="body" idx="1"/>
          </p:nvPr>
        </p:nvSpPr>
        <p:spPr>
          <a:xfrm>
            <a:off x="647700" y="1828800"/>
            <a:ext cx="11709400" cy="6972300"/>
          </a:xfrm>
          <a:prstGeom prst="rect">
            <a:avLst/>
          </a:prstGeom>
        </p:spPr>
        <p:txBody>
          <a:bodyPr anchor="t"/>
          <a:lstStyle/>
          <a:p>
            <a:pPr marL="479777" indent="-479777">
              <a:spcBef>
                <a:spcPts val="6900"/>
              </a:spcBef>
              <a:buBlip>
                <a:blip r:embed="rId3"/>
              </a:buBlip>
            </a:pPr>
            <a:r>
              <a:rPr sz="4000">
                <a:solidFill>
                  <a:srgbClr val="424242"/>
                </a:solidFill>
              </a:rPr>
              <a:t>Persecuted for teaching another king     </a:t>
            </a:r>
            <a:r>
              <a:t>                                                  </a:t>
            </a:r>
            <a:r>
              <a:rPr b="1" sz="3200">
                <a:solidFill>
                  <a:srgbClr val="FF2600"/>
                </a:solidFill>
                <a:latin typeface="Times"/>
                <a:ea typeface="Times"/>
                <a:cs typeface="Times"/>
                <a:sym typeface="Times"/>
              </a:rPr>
              <a:t>Acts 17:6-7</a:t>
            </a:r>
            <a:r>
              <a:rPr b="1" sz="3200">
                <a:solidFill>
                  <a:srgbClr val="000000"/>
                </a:solidFill>
                <a:latin typeface="Times"/>
                <a:ea typeface="Times"/>
                <a:cs typeface="Times"/>
                <a:sym typeface="Times"/>
              </a:rPr>
              <a:t> And when they did not find them, they began dragging Jason and some brethren before the city authorities, shouting, "These men who have upset the world have come here also; and Jason has welcomed them, and they all act contrary to the decrees of Caesar, </a:t>
            </a:r>
            <a:r>
              <a:rPr b="1" sz="3200" u="sng">
                <a:solidFill>
                  <a:srgbClr val="000000"/>
                </a:solidFill>
                <a:latin typeface="Times"/>
                <a:ea typeface="Times"/>
                <a:cs typeface="Times"/>
                <a:sym typeface="Times"/>
              </a:rPr>
              <a:t>saying that there is another king</a:t>
            </a:r>
            <a:r>
              <a:rPr b="1" sz="3200">
                <a:solidFill>
                  <a:srgbClr val="000000"/>
                </a:solidFill>
                <a:latin typeface="Times"/>
                <a:ea typeface="Times"/>
                <a:cs typeface="Times"/>
                <a:sym typeface="Times"/>
              </a:rPr>
              <a:t>, Jesus. "</a:t>
            </a:r>
            <a:endParaRPr b="1" sz="2400">
              <a:solidFill>
                <a:srgbClr val="000000"/>
              </a:solidFill>
              <a:latin typeface="Times"/>
              <a:ea typeface="Times"/>
              <a:cs typeface="Times"/>
              <a:sym typeface="Times"/>
            </a:endParaRPr>
          </a:p>
          <a:p>
            <a:pPr marL="479777" indent="-479777">
              <a:buBlip>
                <a:blip r:embed="rId3"/>
              </a:buBlip>
            </a:pPr>
            <a:r>
              <a:rPr sz="4000">
                <a:solidFill>
                  <a:srgbClr val="424242"/>
                </a:solidFill>
              </a:rPr>
              <a:t>Translated into the kingdom         </a:t>
            </a:r>
            <a:r>
              <a:t>                                  </a:t>
            </a:r>
            <a:r>
              <a:rPr b="1" sz="3200">
                <a:solidFill>
                  <a:srgbClr val="FF2600"/>
                </a:solidFill>
                <a:latin typeface="Times"/>
                <a:ea typeface="Times"/>
                <a:cs typeface="Times"/>
                <a:sym typeface="Times"/>
              </a:rPr>
              <a:t>Col. 1:13, 14</a:t>
            </a:r>
            <a:r>
              <a:rPr b="1" sz="3200">
                <a:solidFill>
                  <a:srgbClr val="000000"/>
                </a:solidFill>
                <a:latin typeface="Times"/>
                <a:ea typeface="Times"/>
                <a:cs typeface="Times"/>
                <a:sym typeface="Times"/>
              </a:rPr>
              <a:t> For He delivered us from the </a:t>
            </a:r>
            <a:r>
              <a:rPr b="1" sz="3200" u="sng">
                <a:solidFill>
                  <a:srgbClr val="000000"/>
                </a:solidFill>
                <a:latin typeface="Times"/>
                <a:ea typeface="Times"/>
                <a:cs typeface="Times"/>
                <a:sym typeface="Times"/>
              </a:rPr>
              <a:t>domain of darkness</a:t>
            </a:r>
            <a:r>
              <a:rPr b="1" sz="3200">
                <a:solidFill>
                  <a:srgbClr val="000000"/>
                </a:solidFill>
                <a:latin typeface="Times"/>
                <a:ea typeface="Times"/>
                <a:cs typeface="Times"/>
                <a:sym typeface="Times"/>
              </a:rPr>
              <a:t>, and transferred us to the </a:t>
            </a:r>
            <a:r>
              <a:rPr b="1" sz="3200" u="sng">
                <a:solidFill>
                  <a:srgbClr val="000000"/>
                </a:solidFill>
                <a:latin typeface="Times"/>
                <a:ea typeface="Times"/>
                <a:cs typeface="Times"/>
                <a:sym typeface="Times"/>
              </a:rPr>
              <a:t>kingdom of His beloved Son</a:t>
            </a:r>
            <a:r>
              <a:rPr b="1" sz="3200">
                <a:solidFill>
                  <a:srgbClr val="000000"/>
                </a:solidFill>
                <a:latin typeface="Times"/>
                <a:ea typeface="Times"/>
                <a:cs typeface="Times"/>
                <a:sym typeface="Times"/>
              </a:rPr>
              <a:t>, in whom we have redemption, the forgiveness of sins.</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1"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402" name="All Christians are partakers in the Kingdom Now"/>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All Christians are partakers in the Kingdom Now</a:t>
            </a:r>
          </a:p>
        </p:txBody>
      </p:sp>
      <p:sp>
        <p:nvSpPr>
          <p:cNvPr id="403" name="John was a partaker of the kingdom                                                       Rev. 1:9 I, John, your brother and fellow partaker in the tribulation and kingdom and perseverance which are in Jesus, was on the island called Patmos, because of the word of God and the testimony of Jesus."/>
          <p:cNvSpPr txBox="1"/>
          <p:nvPr>
            <p:ph type="body" idx="1"/>
          </p:nvPr>
        </p:nvSpPr>
        <p:spPr>
          <a:xfrm>
            <a:off x="647700" y="1828800"/>
            <a:ext cx="11709400" cy="6972300"/>
          </a:xfrm>
          <a:prstGeom prst="rect">
            <a:avLst/>
          </a:prstGeom>
        </p:spPr>
        <p:txBody>
          <a:bodyPr anchor="t"/>
          <a:lstStyle/>
          <a:p>
            <a:pPr marL="479777" indent="-479777">
              <a:buBlip>
                <a:blip r:embed="rId3"/>
              </a:buBlip>
            </a:pPr>
            <a:r>
              <a:rPr sz="4000"/>
              <a:t>John was a partaker of the kingdom   </a:t>
            </a:r>
            <a:r>
              <a:t>                                                    </a:t>
            </a:r>
            <a:r>
              <a:rPr b="1" sz="3200">
                <a:solidFill>
                  <a:srgbClr val="FF2600"/>
                </a:solidFill>
                <a:latin typeface="Times"/>
                <a:ea typeface="Times"/>
                <a:cs typeface="Times"/>
                <a:sym typeface="Times"/>
              </a:rPr>
              <a:t>Rev. 1:9 </a:t>
            </a:r>
            <a:r>
              <a:rPr b="1" sz="3200">
                <a:solidFill>
                  <a:srgbClr val="000000"/>
                </a:solidFill>
                <a:latin typeface="Times"/>
                <a:ea typeface="Times"/>
                <a:cs typeface="Times"/>
                <a:sym typeface="Times"/>
              </a:rPr>
              <a:t>I, John, your brother and </a:t>
            </a:r>
            <a:r>
              <a:rPr b="1" sz="3200" u="sng">
                <a:solidFill>
                  <a:srgbClr val="000000"/>
                </a:solidFill>
                <a:latin typeface="Times"/>
                <a:ea typeface="Times"/>
                <a:cs typeface="Times"/>
                <a:sym typeface="Times"/>
              </a:rPr>
              <a:t>fellow partaker</a:t>
            </a:r>
            <a:r>
              <a:rPr b="1" sz="3200">
                <a:solidFill>
                  <a:srgbClr val="000000"/>
                </a:solidFill>
                <a:latin typeface="Times"/>
                <a:ea typeface="Times"/>
                <a:cs typeface="Times"/>
                <a:sym typeface="Times"/>
              </a:rPr>
              <a:t> </a:t>
            </a:r>
            <a:r>
              <a:rPr b="1" sz="3200" u="sng">
                <a:solidFill>
                  <a:srgbClr val="000000"/>
                </a:solidFill>
                <a:latin typeface="Times"/>
                <a:ea typeface="Times"/>
                <a:cs typeface="Times"/>
                <a:sym typeface="Times"/>
              </a:rPr>
              <a:t>in</a:t>
            </a:r>
            <a:r>
              <a:rPr b="1" sz="3200">
                <a:solidFill>
                  <a:srgbClr val="000000"/>
                </a:solidFill>
                <a:latin typeface="Times"/>
                <a:ea typeface="Times"/>
                <a:cs typeface="Times"/>
                <a:sym typeface="Times"/>
              </a:rPr>
              <a:t> the </a:t>
            </a:r>
            <a:r>
              <a:rPr b="1" sz="3200" u="sng">
                <a:solidFill>
                  <a:srgbClr val="000000"/>
                </a:solidFill>
                <a:latin typeface="Times"/>
                <a:ea typeface="Times"/>
                <a:cs typeface="Times"/>
                <a:sym typeface="Times"/>
              </a:rPr>
              <a:t>tribulation</a:t>
            </a:r>
            <a:r>
              <a:rPr b="1" sz="3200">
                <a:solidFill>
                  <a:srgbClr val="000000"/>
                </a:solidFill>
                <a:latin typeface="Times"/>
                <a:ea typeface="Times"/>
                <a:cs typeface="Times"/>
                <a:sym typeface="Times"/>
              </a:rPr>
              <a:t> and </a:t>
            </a:r>
            <a:r>
              <a:rPr b="1" sz="3200" u="sng">
                <a:solidFill>
                  <a:srgbClr val="000000"/>
                </a:solidFill>
                <a:latin typeface="Times"/>
                <a:ea typeface="Times"/>
                <a:cs typeface="Times"/>
                <a:sym typeface="Times"/>
              </a:rPr>
              <a:t>kingdom</a:t>
            </a:r>
            <a:r>
              <a:rPr b="1" sz="3200">
                <a:solidFill>
                  <a:srgbClr val="000000"/>
                </a:solidFill>
                <a:latin typeface="Times"/>
                <a:ea typeface="Times"/>
                <a:cs typeface="Times"/>
                <a:sym typeface="Times"/>
              </a:rPr>
              <a:t> and perseverance which are in Jesus, was on the island called Patmos, because of the word of God and the testimony of Jesus.</a:t>
            </a:r>
          </a:p>
        </p:txBody>
      </p:sp>
      <p:pic>
        <p:nvPicPr>
          <p:cNvPr id="404" name="johnisle.png" descr="johnisle.png"/>
          <p:cNvPicPr>
            <a:picLocks noChangeAspect="1"/>
          </p:cNvPicPr>
          <p:nvPr/>
        </p:nvPicPr>
        <p:blipFill>
          <a:blip r:embed="rId4">
            <a:extLst/>
          </a:blip>
          <a:stretch>
            <a:fillRect/>
          </a:stretch>
        </p:blipFill>
        <p:spPr>
          <a:xfrm>
            <a:off x="7409350" y="4368800"/>
            <a:ext cx="4688499" cy="5016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6"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407" name="Jesus is now a priest upon His throne"/>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Jesus is now a priest upon His throne</a:t>
            </a:r>
          </a:p>
        </p:txBody>
      </p:sp>
      <p:sp>
        <p:nvSpPr>
          <p:cNvPr id="408" name="Priest now                                                                      Heb. 8:4 Now if He were on earth, He would not be a priest at all, since there are those who offer the gifts according to the Law;…"/>
          <p:cNvSpPr txBox="1"/>
          <p:nvPr>
            <p:ph type="body" idx="1"/>
          </p:nvPr>
        </p:nvSpPr>
        <p:spPr>
          <a:xfrm>
            <a:off x="495300" y="3797300"/>
            <a:ext cx="9029700" cy="6985000"/>
          </a:xfrm>
          <a:prstGeom prst="rect">
            <a:avLst/>
          </a:prstGeom>
        </p:spPr>
        <p:txBody>
          <a:bodyPr anchor="t"/>
          <a:lstStyle/>
          <a:p>
            <a:pPr marL="479777" indent="-479777">
              <a:spcBef>
                <a:spcPts val="5000"/>
              </a:spcBef>
              <a:buBlip>
                <a:blip r:embed="rId3"/>
              </a:buBlip>
            </a:pPr>
            <a:r>
              <a:rPr sz="4000">
                <a:solidFill>
                  <a:srgbClr val="5E5E5E"/>
                </a:solidFill>
              </a:rPr>
              <a:t>Priest now</a:t>
            </a:r>
            <a:r>
              <a:t>                                                                      </a:t>
            </a:r>
            <a:r>
              <a:rPr b="1" sz="3200">
                <a:solidFill>
                  <a:srgbClr val="FF2600"/>
                </a:solidFill>
                <a:latin typeface="Times"/>
                <a:ea typeface="Times"/>
                <a:cs typeface="Times"/>
                <a:sym typeface="Times"/>
              </a:rPr>
              <a:t>Heb. 8:4</a:t>
            </a:r>
            <a:r>
              <a:rPr b="1" sz="3200">
                <a:solidFill>
                  <a:srgbClr val="000000"/>
                </a:solidFill>
                <a:latin typeface="Times"/>
                <a:ea typeface="Times"/>
                <a:cs typeface="Times"/>
                <a:sym typeface="Times"/>
              </a:rPr>
              <a:t> Now if He were on earth, He would not be </a:t>
            </a:r>
            <a:r>
              <a:rPr b="1" sz="3200" u="sng">
                <a:solidFill>
                  <a:srgbClr val="000000"/>
                </a:solidFill>
                <a:latin typeface="Times"/>
                <a:ea typeface="Times"/>
                <a:cs typeface="Times"/>
                <a:sym typeface="Times"/>
              </a:rPr>
              <a:t>a priest</a:t>
            </a:r>
            <a:r>
              <a:rPr b="1" sz="3200">
                <a:solidFill>
                  <a:srgbClr val="000000"/>
                </a:solidFill>
                <a:latin typeface="Times"/>
                <a:ea typeface="Times"/>
                <a:cs typeface="Times"/>
                <a:sym typeface="Times"/>
              </a:rPr>
              <a:t> at all, since there are those who offer the gifts according to the Law;</a:t>
            </a:r>
            <a:endParaRPr b="1" sz="2400">
              <a:solidFill>
                <a:srgbClr val="000000"/>
              </a:solidFill>
              <a:latin typeface="Times"/>
              <a:ea typeface="Times"/>
              <a:cs typeface="Times"/>
              <a:sym typeface="Times"/>
            </a:endParaRPr>
          </a:p>
          <a:p>
            <a:pPr marL="479777" indent="-479777">
              <a:spcBef>
                <a:spcPts val="5000"/>
              </a:spcBef>
              <a:buBlip>
                <a:blip r:embed="rId3"/>
              </a:buBlip>
            </a:pPr>
            <a:r>
              <a:rPr sz="4000">
                <a:solidFill>
                  <a:srgbClr val="5E5E5E"/>
                </a:solidFill>
              </a:rPr>
              <a:t>A High Priest                                                            </a:t>
            </a:r>
            <a:r>
              <a:rPr b="1" sz="3200">
                <a:solidFill>
                  <a:srgbClr val="FF2600"/>
                </a:solidFill>
                <a:latin typeface="Times"/>
                <a:ea typeface="Times"/>
                <a:cs typeface="Times"/>
                <a:sym typeface="Times"/>
              </a:rPr>
              <a:t>Heb. 4:14</a:t>
            </a:r>
            <a:r>
              <a:rPr b="1" sz="3200">
                <a:solidFill>
                  <a:srgbClr val="000000"/>
                </a:solidFill>
                <a:latin typeface="Times"/>
                <a:ea typeface="Times"/>
                <a:cs typeface="Times"/>
                <a:sym typeface="Times"/>
              </a:rPr>
              <a:t>  Since then we have </a:t>
            </a:r>
            <a:r>
              <a:rPr b="1" sz="3200" u="sng">
                <a:solidFill>
                  <a:srgbClr val="000000"/>
                </a:solidFill>
                <a:latin typeface="Times"/>
                <a:ea typeface="Times"/>
                <a:cs typeface="Times"/>
                <a:sym typeface="Times"/>
              </a:rPr>
              <a:t>a great high priest</a:t>
            </a:r>
            <a:r>
              <a:rPr b="1" sz="3200">
                <a:solidFill>
                  <a:srgbClr val="000000"/>
                </a:solidFill>
                <a:latin typeface="Times"/>
                <a:ea typeface="Times"/>
                <a:cs typeface="Times"/>
                <a:sym typeface="Times"/>
              </a:rPr>
              <a:t> who has passed through the heavens, Jesus the Son of God, let us hold fast our confession.</a:t>
            </a:r>
          </a:p>
        </p:txBody>
      </p:sp>
      <p:sp>
        <p:nvSpPr>
          <p:cNvPr id="409" name="Zech. 6:13 &quot;Yes, it is He who will build the temple of the Lord, and He who will bear the honor and sit and rule on His throne. Thus, He will be a priest on His throne, and the counsel of peace will be between the two offices.&quot; '"/>
          <p:cNvSpPr txBox="1"/>
          <p:nvPr/>
        </p:nvSpPr>
        <p:spPr>
          <a:xfrm>
            <a:off x="927100" y="1606550"/>
            <a:ext cx="11379200" cy="203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none">
                <a:solidFill>
                  <a:srgbClr val="000000"/>
                </a:solidFill>
                <a:latin typeface="Times"/>
                <a:ea typeface="Times"/>
                <a:cs typeface="Times"/>
                <a:sym typeface="Times"/>
              </a:defRPr>
            </a:pPr>
            <a:r>
              <a:rPr>
                <a:solidFill>
                  <a:srgbClr val="FF2600"/>
                </a:solidFill>
              </a:rPr>
              <a:t>Zech. 6:13</a:t>
            </a:r>
            <a:r>
              <a:t> "Yes, it is He who will build the temple of the Lord, and He who will bear the honor and sit and rule on His throne. Thus, He will be </a:t>
            </a:r>
            <a:r>
              <a:rPr u="sng"/>
              <a:t>a priest on His throne</a:t>
            </a:r>
            <a:r>
              <a:t>, and the counsel of peace will be between the two offices." '</a:t>
            </a:r>
          </a:p>
        </p:txBody>
      </p:sp>
      <p:pic>
        <p:nvPicPr>
          <p:cNvPr id="410" name="search%3Fq%3DJesus%2Bking%2Band%2Bpriest%26hl%3Den%26gbv%3D2%26biw%3D966%26bih%3D600%26tbm%3Disch&amp;itbs=1&amp;iact=hc&amp;vpx=282&amp;vpy=211&amp;dur=250&amp;hovh=275&amp;hovw=183&amp;tx=119&amp;ty=153&amp;page=1&amp;ndsp=12&amp;ved=1t-429,r-5,s.png" descr="search%3Fq%3DJesus%2Bking%2Band%2Bpriest%26hl%3Den%26gbv%3D2%26biw%3D966%26bih%3D600%26tbm%3Disch&amp;itbs=1&amp;iact=hc&amp;vpx=282&amp;vpy=211&amp;dur=250&amp;hovh=275&amp;hovw=183&amp;tx=119&amp;ty=153&amp;page=1&amp;ndsp=12&amp;ved=1t-429,r-5,s.png"/>
          <p:cNvPicPr>
            <a:picLocks noChangeAspect="1"/>
          </p:cNvPicPr>
          <p:nvPr/>
        </p:nvPicPr>
        <p:blipFill>
          <a:blip r:embed="rId4">
            <a:extLst/>
          </a:blip>
          <a:stretch>
            <a:fillRect/>
          </a:stretch>
        </p:blipFill>
        <p:spPr>
          <a:xfrm>
            <a:off x="9766300" y="4069517"/>
            <a:ext cx="2933701" cy="44085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2"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413" name="Jesus is now a priest upon His throne"/>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Jesus is now a priest upon His throne</a:t>
            </a:r>
          </a:p>
        </p:txBody>
      </p:sp>
      <p:sp>
        <p:nvSpPr>
          <p:cNvPr id="414" name="After the order of Melchizedek                                Heb. 7:17 For it is witnessed of Him,                                             &quot;Thou art a priest forever                                                    According to the order of Melchizedek.&quot;…"/>
          <p:cNvSpPr txBox="1"/>
          <p:nvPr>
            <p:ph type="body" idx="1"/>
          </p:nvPr>
        </p:nvSpPr>
        <p:spPr>
          <a:xfrm>
            <a:off x="660400" y="1854200"/>
            <a:ext cx="8928100" cy="6553200"/>
          </a:xfrm>
          <a:prstGeom prst="rect">
            <a:avLst/>
          </a:prstGeom>
        </p:spPr>
        <p:txBody>
          <a:bodyPr anchor="t"/>
          <a:lstStyle/>
          <a:p>
            <a:pPr marL="479777" indent="-479777">
              <a:spcBef>
                <a:spcPts val="5000"/>
              </a:spcBef>
              <a:buBlip>
                <a:blip r:embed="rId3"/>
              </a:buBlip>
            </a:pPr>
            <a:r>
              <a:rPr sz="4000">
                <a:solidFill>
                  <a:srgbClr val="5E5E5E"/>
                </a:solidFill>
              </a:rPr>
              <a:t>After the order of Melchizedek</a:t>
            </a:r>
            <a:r>
              <a:t>                                </a:t>
            </a:r>
            <a:r>
              <a:rPr b="1" sz="3200">
                <a:solidFill>
                  <a:srgbClr val="FF2600"/>
                </a:solidFill>
                <a:latin typeface="Times"/>
                <a:ea typeface="Times"/>
                <a:cs typeface="Times"/>
                <a:sym typeface="Times"/>
              </a:rPr>
              <a:t>Heb. 7:17</a:t>
            </a:r>
            <a:r>
              <a:rPr b="1" sz="3200">
                <a:solidFill>
                  <a:srgbClr val="000000"/>
                </a:solidFill>
                <a:latin typeface="Times"/>
                <a:ea typeface="Times"/>
                <a:cs typeface="Times"/>
                <a:sym typeface="Times"/>
              </a:rPr>
              <a:t> For it is witnessed of Him,                                             "Thou art a priest forever                                                    According to the order of Melchizedek." </a:t>
            </a:r>
            <a:endParaRPr b="1" sz="2400">
              <a:solidFill>
                <a:srgbClr val="000000"/>
              </a:solidFill>
              <a:latin typeface="Times"/>
              <a:ea typeface="Times"/>
              <a:cs typeface="Times"/>
              <a:sym typeface="Times"/>
            </a:endParaRPr>
          </a:p>
          <a:p>
            <a:pPr marL="479777" indent="-479777">
              <a:spcBef>
                <a:spcPts val="5000"/>
              </a:spcBef>
              <a:buBlip>
                <a:blip r:embed="rId3"/>
              </a:buBlip>
            </a:pPr>
            <a:r>
              <a:rPr sz="4000">
                <a:solidFill>
                  <a:srgbClr val="5E5E5E"/>
                </a:solidFill>
              </a:rPr>
              <a:t>King &amp; Priest                                                             </a:t>
            </a:r>
            <a:r>
              <a:rPr b="1" sz="3200">
                <a:solidFill>
                  <a:srgbClr val="FF2600"/>
                </a:solidFill>
                <a:latin typeface="Times"/>
                <a:ea typeface="Times"/>
                <a:cs typeface="Times"/>
                <a:sym typeface="Times"/>
              </a:rPr>
              <a:t>Heb. 7:1</a:t>
            </a:r>
            <a:r>
              <a:rPr b="1" sz="3200">
                <a:solidFill>
                  <a:srgbClr val="000000"/>
                </a:solidFill>
                <a:latin typeface="Times"/>
                <a:ea typeface="Times"/>
                <a:cs typeface="Times"/>
                <a:sym typeface="Times"/>
              </a:rPr>
              <a:t> For this Melchizedek, </a:t>
            </a:r>
            <a:r>
              <a:rPr b="1" sz="3200" u="sng">
                <a:solidFill>
                  <a:srgbClr val="000000"/>
                </a:solidFill>
                <a:latin typeface="Times"/>
                <a:ea typeface="Times"/>
                <a:cs typeface="Times"/>
                <a:sym typeface="Times"/>
              </a:rPr>
              <a:t>king</a:t>
            </a:r>
            <a:r>
              <a:rPr b="1" sz="3200">
                <a:solidFill>
                  <a:srgbClr val="000000"/>
                </a:solidFill>
                <a:latin typeface="Times"/>
                <a:ea typeface="Times"/>
                <a:cs typeface="Times"/>
                <a:sym typeface="Times"/>
              </a:rPr>
              <a:t> of Salem, </a:t>
            </a:r>
            <a:r>
              <a:rPr b="1" sz="3200" u="sng">
                <a:solidFill>
                  <a:srgbClr val="000000"/>
                </a:solidFill>
                <a:latin typeface="Times"/>
                <a:ea typeface="Times"/>
                <a:cs typeface="Times"/>
                <a:sym typeface="Times"/>
              </a:rPr>
              <a:t>priest</a:t>
            </a:r>
            <a:r>
              <a:rPr b="1" sz="3200">
                <a:solidFill>
                  <a:srgbClr val="000000"/>
                </a:solidFill>
                <a:latin typeface="Times"/>
                <a:ea typeface="Times"/>
                <a:cs typeface="Times"/>
                <a:sym typeface="Times"/>
              </a:rPr>
              <a:t> of the Most High God, who met Abraham as he was returning from the slaughter of the kings and blessed him,</a:t>
            </a:r>
          </a:p>
        </p:txBody>
      </p:sp>
      <p:pic>
        <p:nvPicPr>
          <p:cNvPr id="415" name="search%3Fq%3DJesus%2Bking%2Band%2Bpriest%26hl%3Den%26gbv%3D2%26biw%3D966%26bih%3D600%26tbm%3Disch&amp;itbs=1&amp;iact=hc&amp;vpx=282&amp;vpy=211&amp;dur=250&amp;hovh=275&amp;hovw=183&amp;tx=119&amp;ty=153&amp;page=1&amp;ndsp=12&amp;ved=1t-429,r-5,s.png" descr="search%3Fq%3DJesus%2Bking%2Band%2Bpriest%26hl%3Den%26gbv%3D2%26biw%3D966%26bih%3D600%26tbm%3Disch&amp;itbs=1&amp;iact=hc&amp;vpx=282&amp;vpy=211&amp;dur=250&amp;hovh=275&amp;hovw=183&amp;tx=119&amp;ty=153&amp;page=1&amp;ndsp=12&amp;ved=1t-429,r-5,s.png"/>
          <p:cNvPicPr>
            <a:picLocks noChangeAspect="1"/>
          </p:cNvPicPr>
          <p:nvPr/>
        </p:nvPicPr>
        <p:blipFill>
          <a:blip r:embed="rId4">
            <a:extLst/>
          </a:blip>
          <a:stretch>
            <a:fillRect/>
          </a:stretch>
        </p:blipFill>
        <p:spPr>
          <a:xfrm>
            <a:off x="9690100" y="2247518"/>
            <a:ext cx="2603501" cy="39123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7"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418" name="The church is a Spiritual nation"/>
          <p:cNvSpPr txBox="1"/>
          <p:nvPr>
            <p:ph type="title"/>
          </p:nvPr>
        </p:nvSpPr>
        <p:spPr>
          <a:xfrm>
            <a:off x="1041400" y="254000"/>
            <a:ext cx="10922000" cy="1206500"/>
          </a:xfrm>
          <a:prstGeom prst="rect">
            <a:avLst/>
          </a:prstGeom>
        </p:spPr>
        <p:txBody>
          <a:bodyPr/>
          <a:lstStyle>
            <a:lvl1pPr algn="ctr">
              <a:defRPr b="1" sz="4900">
                <a:latin typeface="Helvetica Neue"/>
                <a:ea typeface="Helvetica Neue"/>
                <a:cs typeface="Helvetica Neue"/>
                <a:sym typeface="Helvetica Neue"/>
              </a:defRPr>
            </a:lvl1pPr>
          </a:lstStyle>
          <a:p>
            <a:pPr/>
            <a:r>
              <a:t>The church is a Spiritual nation</a:t>
            </a:r>
          </a:p>
        </p:txBody>
      </p:sp>
      <p:sp>
        <p:nvSpPr>
          <p:cNvPr id="419" name="1 Pet. 2:9 But you are a chosen race, a royal priesthood, a holy nation, a people for God's own possession, that you may proclaim the excellencies of Him who has called you out of darkness into His marvelous light;…"/>
          <p:cNvSpPr txBox="1"/>
          <p:nvPr>
            <p:ph type="body" idx="1"/>
          </p:nvPr>
        </p:nvSpPr>
        <p:spPr>
          <a:xfrm>
            <a:off x="647700" y="1676400"/>
            <a:ext cx="11709400" cy="7759700"/>
          </a:xfrm>
          <a:prstGeom prst="rect">
            <a:avLst/>
          </a:prstGeom>
        </p:spPr>
        <p:txBody>
          <a:bodyPr anchor="t"/>
          <a:lstStyle/>
          <a:p>
            <a:pPr>
              <a:spcBef>
                <a:spcPts val="5000"/>
              </a:spcBef>
              <a:buBlip>
                <a:blip r:embed="rId3"/>
              </a:buBlip>
              <a:defRPr b="1" sz="3200">
                <a:latin typeface="Times"/>
                <a:ea typeface="Times"/>
                <a:cs typeface="Times"/>
                <a:sym typeface="Times"/>
              </a:defRPr>
            </a:pPr>
            <a:r>
              <a:rPr>
                <a:solidFill>
                  <a:srgbClr val="FF2600"/>
                </a:solidFill>
              </a:rPr>
              <a:t>1 Pet. 2:9</a:t>
            </a:r>
            <a:r>
              <a:rPr>
                <a:solidFill>
                  <a:srgbClr val="000000"/>
                </a:solidFill>
              </a:rPr>
              <a:t> But </a:t>
            </a:r>
            <a:r>
              <a:rPr u="sng">
                <a:solidFill>
                  <a:srgbClr val="000000"/>
                </a:solidFill>
              </a:rPr>
              <a:t>you are</a:t>
            </a:r>
            <a:r>
              <a:rPr>
                <a:solidFill>
                  <a:srgbClr val="000000"/>
                </a:solidFill>
              </a:rPr>
              <a:t> a chosen race, a royal priesthood, </a:t>
            </a:r>
            <a:r>
              <a:rPr u="sng">
                <a:solidFill>
                  <a:srgbClr val="000000"/>
                </a:solidFill>
              </a:rPr>
              <a:t>a holy nation</a:t>
            </a:r>
            <a:r>
              <a:rPr>
                <a:solidFill>
                  <a:srgbClr val="000000"/>
                </a:solidFill>
              </a:rPr>
              <a:t>, a people for God's own possession, that you may proclaim the excellencies of Him who has called you out of darkness into His marvelous light;</a:t>
            </a:r>
            <a:endParaRPr>
              <a:solidFill>
                <a:srgbClr val="000000"/>
              </a:solidFill>
            </a:endParaRPr>
          </a:p>
          <a:p>
            <a:pPr>
              <a:spcBef>
                <a:spcPts val="5000"/>
              </a:spcBef>
              <a:buBlip>
                <a:blip r:embed="rId3"/>
              </a:buBlip>
              <a:defRPr b="1" sz="3200">
                <a:latin typeface="Times"/>
                <a:ea typeface="Times"/>
                <a:cs typeface="Times"/>
                <a:sym typeface="Times"/>
              </a:defRPr>
            </a:pPr>
            <a:r>
              <a:rPr>
                <a:solidFill>
                  <a:srgbClr val="FF2600"/>
                </a:solidFill>
              </a:rPr>
              <a:t>James 2:8</a:t>
            </a:r>
            <a:r>
              <a:rPr>
                <a:solidFill>
                  <a:srgbClr val="000000"/>
                </a:solidFill>
              </a:rPr>
              <a:t> If, however, </a:t>
            </a:r>
            <a:r>
              <a:rPr u="sng">
                <a:solidFill>
                  <a:srgbClr val="000000"/>
                </a:solidFill>
              </a:rPr>
              <a:t>you are fulfilling the royal law</a:t>
            </a:r>
            <a:r>
              <a:rPr>
                <a:solidFill>
                  <a:srgbClr val="000000"/>
                </a:solidFill>
              </a:rPr>
              <a:t>, according to the Scripture, " You shall love your neighbor as yourself," you are doing well.</a:t>
            </a:r>
            <a:endParaRPr>
              <a:solidFill>
                <a:srgbClr val="000000"/>
              </a:solidFill>
            </a:endParaRPr>
          </a:p>
          <a:p>
            <a:pPr>
              <a:spcBef>
                <a:spcPts val="5000"/>
              </a:spcBef>
              <a:buBlip>
                <a:blip r:embed="rId3"/>
              </a:buBlip>
              <a:defRPr b="1" sz="3200">
                <a:latin typeface="Times"/>
                <a:ea typeface="Times"/>
                <a:cs typeface="Times"/>
                <a:sym typeface="Times"/>
              </a:defRPr>
            </a:pPr>
            <a:r>
              <a:rPr>
                <a:solidFill>
                  <a:srgbClr val="FF2600"/>
                </a:solidFill>
              </a:rPr>
              <a:t>Rom. 14:17</a:t>
            </a:r>
            <a:r>
              <a:rPr>
                <a:solidFill>
                  <a:srgbClr val="000000"/>
                </a:solidFill>
              </a:rPr>
              <a:t> for </a:t>
            </a:r>
            <a:r>
              <a:rPr u="sng">
                <a:solidFill>
                  <a:srgbClr val="000000"/>
                </a:solidFill>
              </a:rPr>
              <a:t>the kingdom of God</a:t>
            </a:r>
            <a:r>
              <a:rPr>
                <a:solidFill>
                  <a:srgbClr val="000000"/>
                </a:solidFill>
              </a:rPr>
              <a:t> is not eating and drinking, but </a:t>
            </a:r>
            <a:r>
              <a:rPr u="sng">
                <a:solidFill>
                  <a:srgbClr val="000000"/>
                </a:solidFill>
              </a:rPr>
              <a:t>righteousness</a:t>
            </a:r>
            <a:r>
              <a:rPr>
                <a:solidFill>
                  <a:srgbClr val="000000"/>
                </a:solidFill>
              </a:rPr>
              <a:t> and </a:t>
            </a:r>
            <a:r>
              <a:rPr u="sng">
                <a:solidFill>
                  <a:srgbClr val="000000"/>
                </a:solidFill>
              </a:rPr>
              <a:t>peace</a:t>
            </a:r>
            <a:r>
              <a:rPr>
                <a:solidFill>
                  <a:srgbClr val="000000"/>
                </a:solidFill>
              </a:rPr>
              <a:t> and </a:t>
            </a:r>
            <a:r>
              <a:rPr u="sng">
                <a:solidFill>
                  <a:srgbClr val="000000"/>
                </a:solidFill>
              </a:rPr>
              <a:t>joy</a:t>
            </a:r>
            <a:r>
              <a:rPr>
                <a:solidFill>
                  <a:srgbClr val="000000"/>
                </a:solidFill>
              </a:rPr>
              <a:t> in the Holy Spirit.</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21" name="Rounded Rectangle"/>
          <p:cNvSpPr/>
          <p:nvPr/>
        </p:nvSpPr>
        <p:spPr>
          <a:xfrm>
            <a:off x="381000" y="1638300"/>
            <a:ext cx="12217400" cy="7734300"/>
          </a:xfrm>
          <a:prstGeom prst="roundRect">
            <a:avLst>
              <a:gd name="adj" fmla="val 246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422" name="In the kingdom &amp; waiting for  the eternal kingdom"/>
          <p:cNvSpPr txBox="1"/>
          <p:nvPr>
            <p:ph type="title"/>
          </p:nvPr>
        </p:nvSpPr>
        <p:spPr>
          <a:xfrm>
            <a:off x="1041400" y="254000"/>
            <a:ext cx="10922000" cy="1206500"/>
          </a:xfrm>
          <a:prstGeom prst="rect">
            <a:avLst/>
          </a:prstGeom>
        </p:spPr>
        <p:txBody>
          <a:bodyPr/>
          <a:lstStyle/>
          <a:p>
            <a:pPr algn="ctr">
              <a:defRPr b="1" sz="3900">
                <a:latin typeface="Helvetica Neue"/>
                <a:ea typeface="Helvetica Neue"/>
                <a:cs typeface="Helvetica Neue"/>
                <a:sym typeface="Helvetica Neue"/>
              </a:defRPr>
            </a:pPr>
            <a:r>
              <a:t>In the kingdom &amp; waiting for </a:t>
            </a:r>
          </a:p>
          <a:p>
            <a:pPr algn="ctr">
              <a:defRPr b="1" sz="3900">
                <a:latin typeface="Helvetica Neue"/>
                <a:ea typeface="Helvetica Neue"/>
                <a:cs typeface="Helvetica Neue"/>
                <a:sym typeface="Helvetica Neue"/>
              </a:defRPr>
            </a:pPr>
            <a:r>
              <a:t>the eternal kingdom</a:t>
            </a:r>
          </a:p>
        </p:txBody>
      </p:sp>
      <p:sp>
        <p:nvSpPr>
          <p:cNvPr id="423" name="Eternal Kingdom 2 Pet. 1:10, 11  Therefore, brethren, be all the more diligent to make certain about His calling and choosing you; for as long as you practice these things, you will never stumble; for in this way the entrance into the eternal kingdom of our Lord and Savior Jesus Christ will be abundantly supplied to you.…"/>
          <p:cNvSpPr txBox="1"/>
          <p:nvPr>
            <p:ph type="body" idx="1"/>
          </p:nvPr>
        </p:nvSpPr>
        <p:spPr>
          <a:xfrm>
            <a:off x="647700" y="1930400"/>
            <a:ext cx="11709400" cy="7505700"/>
          </a:xfrm>
          <a:prstGeom prst="rect">
            <a:avLst/>
          </a:prstGeom>
        </p:spPr>
        <p:txBody>
          <a:bodyPr anchor="t"/>
          <a:lstStyle/>
          <a:p>
            <a:pPr marL="479777" indent="-479777">
              <a:spcBef>
                <a:spcPts val="5000"/>
              </a:spcBef>
              <a:buBlip>
                <a:blip r:embed="rId3"/>
              </a:buBlip>
            </a:pPr>
            <a:r>
              <a:rPr sz="4000"/>
              <a:t>Eternal Kingdom</a:t>
            </a:r>
            <a:r>
              <a:t> </a:t>
            </a:r>
            <a:r>
              <a:rPr b="1" sz="3200">
                <a:solidFill>
                  <a:srgbClr val="FF2600"/>
                </a:solidFill>
                <a:latin typeface="Times"/>
                <a:ea typeface="Times"/>
                <a:cs typeface="Times"/>
                <a:sym typeface="Times"/>
              </a:rPr>
              <a:t>2 Pet. 1:10, 11</a:t>
            </a:r>
            <a:r>
              <a:rPr b="1" sz="3200">
                <a:solidFill>
                  <a:srgbClr val="000000"/>
                </a:solidFill>
                <a:latin typeface="Times"/>
                <a:ea typeface="Times"/>
                <a:cs typeface="Times"/>
                <a:sym typeface="Times"/>
              </a:rPr>
              <a:t>  Therefore, brethren, be all the more diligent to make certain about His calling and choosing you; for as long as you practice these things, you will never stumble; for in this way </a:t>
            </a:r>
            <a:r>
              <a:rPr b="1" sz="3200" u="sng">
                <a:solidFill>
                  <a:srgbClr val="000000"/>
                </a:solidFill>
                <a:latin typeface="Times"/>
                <a:ea typeface="Times"/>
                <a:cs typeface="Times"/>
                <a:sym typeface="Times"/>
              </a:rPr>
              <a:t>the entrance into the eternal kingdom</a:t>
            </a:r>
            <a:r>
              <a:rPr b="1" sz="3200">
                <a:solidFill>
                  <a:srgbClr val="000000"/>
                </a:solidFill>
                <a:latin typeface="Times"/>
                <a:ea typeface="Times"/>
                <a:cs typeface="Times"/>
                <a:sym typeface="Times"/>
              </a:rPr>
              <a:t> of our Lord and Savior Jesus Christ will be abundantly supplied to you. </a:t>
            </a:r>
            <a:endParaRPr b="1" sz="3200">
              <a:solidFill>
                <a:srgbClr val="000000"/>
              </a:solidFill>
              <a:latin typeface="Times"/>
              <a:ea typeface="Times"/>
              <a:cs typeface="Times"/>
              <a:sym typeface="Times"/>
            </a:endParaRPr>
          </a:p>
          <a:p>
            <a:pPr marL="479777" indent="-479777">
              <a:spcBef>
                <a:spcPts val="5000"/>
              </a:spcBef>
              <a:buBlip>
                <a:blip r:embed="rId3"/>
              </a:buBlip>
            </a:pPr>
            <a:r>
              <a:rPr sz="4000"/>
              <a:t>The Kingdom glorified, freed from pain</a:t>
            </a:r>
            <a:r>
              <a:t>                     </a:t>
            </a:r>
            <a:r>
              <a:rPr b="1" sz="3200">
                <a:solidFill>
                  <a:srgbClr val="FF2600"/>
                </a:solidFill>
                <a:latin typeface="Times"/>
                <a:ea typeface="Times"/>
                <a:cs typeface="Times"/>
                <a:sym typeface="Times"/>
              </a:rPr>
              <a:t>Acts 14:22</a:t>
            </a:r>
            <a:r>
              <a:rPr b="1" sz="3200">
                <a:solidFill>
                  <a:srgbClr val="000000"/>
                </a:solidFill>
                <a:latin typeface="Times"/>
                <a:ea typeface="Times"/>
                <a:cs typeface="Times"/>
                <a:sym typeface="Times"/>
              </a:rPr>
              <a:t> strengthening the souls of the disciples, encouraging them to continue in the faith, and saying, "</a:t>
            </a:r>
            <a:r>
              <a:rPr b="1" sz="3200" u="sng">
                <a:solidFill>
                  <a:srgbClr val="000000"/>
                </a:solidFill>
                <a:latin typeface="Times"/>
                <a:ea typeface="Times"/>
                <a:cs typeface="Times"/>
                <a:sym typeface="Times"/>
              </a:rPr>
              <a:t>Through many tribulations we must enter the kingdom of God</a:t>
            </a:r>
            <a:r>
              <a:rPr b="1" sz="3200">
                <a:solidFill>
                  <a:srgbClr val="000000"/>
                </a:solidFill>
                <a:latin typeface="Times"/>
                <a:ea typeface="Times"/>
                <a:cs typeface="Times"/>
                <a:sym typeface="Times"/>
              </a:rPr>
              <a:t>.”</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25"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426" name="Heirs of the Kingdom"/>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Heirs of the Kingdom</a:t>
            </a:r>
          </a:p>
        </p:txBody>
      </p:sp>
      <p:sp>
        <p:nvSpPr>
          <p:cNvPr id="427" name="Saved now                                                             Eph. 2:5 even when we were dead in our transgressions, made us alive together with Christ (by grace you have been saved),…"/>
          <p:cNvSpPr txBox="1"/>
          <p:nvPr>
            <p:ph type="body" idx="1"/>
          </p:nvPr>
        </p:nvSpPr>
        <p:spPr>
          <a:xfrm>
            <a:off x="647700" y="1930400"/>
            <a:ext cx="11709400" cy="7505700"/>
          </a:xfrm>
          <a:prstGeom prst="rect">
            <a:avLst/>
          </a:prstGeom>
        </p:spPr>
        <p:txBody>
          <a:bodyPr anchor="t"/>
          <a:lstStyle/>
          <a:p>
            <a:pPr marL="479777" indent="-479777">
              <a:spcBef>
                <a:spcPts val="5000"/>
              </a:spcBef>
              <a:buBlip>
                <a:blip r:embed="rId3"/>
              </a:buBlip>
            </a:pPr>
            <a:r>
              <a:rPr sz="4000"/>
              <a:t>Saved now                                                             </a:t>
            </a:r>
            <a:r>
              <a:rPr b="1" sz="3200">
                <a:solidFill>
                  <a:srgbClr val="FF2600"/>
                </a:solidFill>
                <a:latin typeface="Times"/>
                <a:ea typeface="Times"/>
                <a:cs typeface="Times"/>
                <a:sym typeface="Times"/>
              </a:rPr>
              <a:t>Eph. 2:5</a:t>
            </a:r>
            <a:r>
              <a:rPr b="1" sz="3200">
                <a:solidFill>
                  <a:srgbClr val="000000"/>
                </a:solidFill>
                <a:latin typeface="Times"/>
                <a:ea typeface="Times"/>
                <a:cs typeface="Times"/>
                <a:sym typeface="Times"/>
              </a:rPr>
              <a:t> even when we were dead in our transgressions, made us alive together with Christ (by grace you </a:t>
            </a:r>
            <a:r>
              <a:rPr b="1" sz="3200" u="sng">
                <a:solidFill>
                  <a:srgbClr val="000000"/>
                </a:solidFill>
                <a:latin typeface="Times"/>
                <a:ea typeface="Times"/>
                <a:cs typeface="Times"/>
                <a:sym typeface="Times"/>
              </a:rPr>
              <a:t>have been saved</a:t>
            </a:r>
            <a:r>
              <a:rPr b="1" sz="3200">
                <a:solidFill>
                  <a:srgbClr val="000000"/>
                </a:solidFill>
                <a:latin typeface="Times"/>
                <a:ea typeface="Times"/>
                <a:cs typeface="Times"/>
                <a:sym typeface="Times"/>
              </a:rPr>
              <a:t>),</a:t>
            </a:r>
            <a:endParaRPr b="1" sz="2400">
              <a:solidFill>
                <a:srgbClr val="000000"/>
              </a:solidFill>
              <a:latin typeface="Times"/>
              <a:ea typeface="Times"/>
              <a:cs typeface="Times"/>
              <a:sym typeface="Times"/>
            </a:endParaRPr>
          </a:p>
          <a:p>
            <a:pPr marL="479777" indent="-479777">
              <a:spcBef>
                <a:spcPts val="5000"/>
              </a:spcBef>
              <a:buBlip>
                <a:blip r:embed="rId3"/>
              </a:buBlip>
            </a:pPr>
            <a:r>
              <a:rPr sz="4000"/>
              <a:t>Heirs of salvation</a:t>
            </a:r>
            <a:r>
              <a:t>                                                       </a:t>
            </a:r>
            <a:r>
              <a:rPr b="1" sz="3200">
                <a:solidFill>
                  <a:srgbClr val="FF2600"/>
                </a:solidFill>
                <a:latin typeface="Times"/>
                <a:ea typeface="Times"/>
                <a:cs typeface="Times"/>
                <a:sym typeface="Times"/>
              </a:rPr>
              <a:t>Heb. 1:14</a:t>
            </a:r>
            <a:r>
              <a:rPr b="1" sz="3200">
                <a:solidFill>
                  <a:srgbClr val="000000"/>
                </a:solidFill>
                <a:latin typeface="Times"/>
                <a:ea typeface="Times"/>
                <a:cs typeface="Times"/>
                <a:sym typeface="Times"/>
              </a:rPr>
              <a:t> Are they not all ministering spirits, sent out to render service for the sake of those who will </a:t>
            </a:r>
            <a:r>
              <a:rPr b="1" sz="3200" u="sng">
                <a:solidFill>
                  <a:srgbClr val="000000"/>
                </a:solidFill>
                <a:latin typeface="Times"/>
                <a:ea typeface="Times"/>
                <a:cs typeface="Times"/>
                <a:sym typeface="Times"/>
              </a:rPr>
              <a:t>inherit salvation</a:t>
            </a:r>
            <a:r>
              <a:rPr b="1" sz="3200">
                <a:solidFill>
                  <a:srgbClr val="000000"/>
                </a:solidFill>
                <a:latin typeface="Times"/>
                <a:ea typeface="Times"/>
                <a:cs typeface="Times"/>
                <a:sym typeface="Times"/>
              </a:rPr>
              <a:t>?</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29"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430" name="Heirs of the Kingdom"/>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Heirs of the Kingdom</a:t>
            </a:r>
          </a:p>
        </p:txBody>
      </p:sp>
      <p:sp>
        <p:nvSpPr>
          <p:cNvPr id="431" name="Eternal salvation Mark 10:29, 30 Jesus said, &quot;Truly I say to you, there is no one who has left house or brothers or sisters or mother or father or children or farms, for My sake and for the gospel's sake, but that he shall receive a hundred times as much now in the present age, houses and brothers and sisters and mothers and children and farms, along with persecutions; and in the age to come, eternal life."/>
          <p:cNvSpPr txBox="1"/>
          <p:nvPr>
            <p:ph type="body" idx="1"/>
          </p:nvPr>
        </p:nvSpPr>
        <p:spPr>
          <a:xfrm>
            <a:off x="647700" y="1930400"/>
            <a:ext cx="11709400" cy="7505700"/>
          </a:xfrm>
          <a:prstGeom prst="rect">
            <a:avLst/>
          </a:prstGeom>
        </p:spPr>
        <p:txBody>
          <a:bodyPr anchor="t"/>
          <a:lstStyle/>
          <a:p>
            <a:pPr>
              <a:spcBef>
                <a:spcPts val="5000"/>
              </a:spcBef>
              <a:buBlip>
                <a:blip r:embed="rId3"/>
              </a:buBlip>
            </a:pPr>
            <a:r>
              <a:t>Eternal salvation </a:t>
            </a:r>
            <a:r>
              <a:rPr b="1" sz="3200">
                <a:solidFill>
                  <a:srgbClr val="FF2600"/>
                </a:solidFill>
                <a:latin typeface="Times"/>
                <a:ea typeface="Times"/>
                <a:cs typeface="Times"/>
                <a:sym typeface="Times"/>
              </a:rPr>
              <a:t>Mark 10:29, 30</a:t>
            </a:r>
            <a:r>
              <a:rPr b="1" sz="3200">
                <a:solidFill>
                  <a:srgbClr val="000000"/>
                </a:solidFill>
                <a:latin typeface="Times"/>
                <a:ea typeface="Times"/>
                <a:cs typeface="Times"/>
                <a:sym typeface="Times"/>
              </a:rPr>
              <a:t> Jesus said, "Truly I say to you, there is no one who has left house or brothers or sisters or mother or father or children or farms, for My sake and for the gospel's sake, but that he </a:t>
            </a:r>
            <a:r>
              <a:rPr b="1" sz="3200" u="sng">
                <a:solidFill>
                  <a:srgbClr val="000000"/>
                </a:solidFill>
                <a:latin typeface="Times"/>
                <a:ea typeface="Times"/>
                <a:cs typeface="Times"/>
                <a:sym typeface="Times"/>
              </a:rPr>
              <a:t>shall receive a hundred times as much now in the present age</a:t>
            </a:r>
            <a:r>
              <a:rPr b="1" sz="3200">
                <a:solidFill>
                  <a:srgbClr val="000000"/>
                </a:solidFill>
                <a:latin typeface="Times"/>
                <a:ea typeface="Times"/>
                <a:cs typeface="Times"/>
                <a:sym typeface="Times"/>
              </a:rPr>
              <a:t>, houses and brothers and sisters and mothers and children and farms, along with persecutions; and </a:t>
            </a:r>
            <a:r>
              <a:rPr b="1" sz="3200" u="sng">
                <a:solidFill>
                  <a:srgbClr val="000000"/>
                </a:solidFill>
                <a:latin typeface="Times"/>
                <a:ea typeface="Times"/>
                <a:cs typeface="Times"/>
                <a:sym typeface="Times"/>
              </a:rPr>
              <a:t>in the age to come, eternal life</a:t>
            </a:r>
            <a:r>
              <a:rPr b="1" sz="3200">
                <a:solidFill>
                  <a:srgbClr val="000000"/>
                </a:solidFill>
                <a:latin typeface="Times"/>
                <a:ea typeface="Times"/>
                <a:cs typeface="Times"/>
                <a:sym typeface="Times"/>
              </a:rPr>
              <a:t>.</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3"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434" name="Heirs of the Kingdom"/>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Heirs of the Kingdom</a:t>
            </a:r>
          </a:p>
        </p:txBody>
      </p:sp>
      <p:sp>
        <p:nvSpPr>
          <p:cNvPr id="435" name="We receive grace Eph. 3:7 of which I was made a minister, according to the gift of God's grace which was given to me according to the working of His power.…"/>
          <p:cNvSpPr txBox="1"/>
          <p:nvPr>
            <p:ph type="body" idx="1"/>
          </p:nvPr>
        </p:nvSpPr>
        <p:spPr>
          <a:xfrm>
            <a:off x="635000" y="1689100"/>
            <a:ext cx="11709400" cy="7505700"/>
          </a:xfrm>
          <a:prstGeom prst="rect">
            <a:avLst/>
          </a:prstGeom>
        </p:spPr>
        <p:txBody>
          <a:bodyPr anchor="t"/>
          <a:lstStyle/>
          <a:p>
            <a:pPr marL="479777" indent="-479777">
              <a:spcBef>
                <a:spcPts val="4000"/>
              </a:spcBef>
              <a:buBlip>
                <a:blip r:embed="rId3"/>
              </a:buBlip>
            </a:pPr>
            <a:r>
              <a:rPr sz="4000"/>
              <a:t>We receive grace </a:t>
            </a:r>
            <a:r>
              <a:rPr b="1" sz="3200">
                <a:solidFill>
                  <a:srgbClr val="FF2600"/>
                </a:solidFill>
                <a:latin typeface="Times"/>
                <a:ea typeface="Times"/>
                <a:cs typeface="Times"/>
                <a:sym typeface="Times"/>
              </a:rPr>
              <a:t>Eph. 3:7 </a:t>
            </a:r>
            <a:r>
              <a:rPr b="1" sz="3200">
                <a:solidFill>
                  <a:srgbClr val="000000"/>
                </a:solidFill>
                <a:latin typeface="Times"/>
                <a:ea typeface="Times"/>
                <a:cs typeface="Times"/>
                <a:sym typeface="Times"/>
              </a:rPr>
              <a:t>of which I was made a minister, according to the gift of God's grace which was given to me according to the working of His power.</a:t>
            </a:r>
            <a:endParaRPr b="1" sz="3200">
              <a:solidFill>
                <a:srgbClr val="FF2600"/>
              </a:solidFill>
              <a:latin typeface="Times"/>
              <a:ea typeface="Times"/>
              <a:cs typeface="Times"/>
              <a:sym typeface="Times"/>
            </a:endParaRPr>
          </a:p>
          <a:p>
            <a:pPr marL="0" indent="0">
              <a:spcBef>
                <a:spcPts val="4000"/>
              </a:spcBef>
              <a:buSzTx/>
              <a:buNone/>
            </a:pPr>
            <a:r>
              <a:rPr b="1" sz="3200">
                <a:solidFill>
                  <a:srgbClr val="FF2600"/>
                </a:solidFill>
                <a:latin typeface="Times"/>
                <a:ea typeface="Times"/>
                <a:cs typeface="Times"/>
                <a:sym typeface="Times"/>
              </a:rPr>
              <a:t>2 Cor. 6:1 </a:t>
            </a:r>
            <a:r>
              <a:rPr b="1" sz="3200">
                <a:solidFill>
                  <a:srgbClr val="000000"/>
                </a:solidFill>
                <a:latin typeface="Times"/>
                <a:ea typeface="Times"/>
                <a:cs typeface="Times"/>
                <a:sym typeface="Times"/>
              </a:rPr>
              <a:t>And working together with Him, we also urge you not to receive the grace of God in vain--</a:t>
            </a:r>
            <a:endParaRPr b="1" sz="2400">
              <a:solidFill>
                <a:srgbClr val="000000"/>
              </a:solidFill>
              <a:latin typeface="Times"/>
              <a:ea typeface="Times"/>
              <a:cs typeface="Times"/>
              <a:sym typeface="Times"/>
            </a:endParaRPr>
          </a:p>
          <a:p>
            <a:pPr>
              <a:spcBef>
                <a:spcPts val="4000"/>
              </a:spcBef>
              <a:buBlip>
                <a:blip r:embed="rId3"/>
              </a:buBlip>
            </a:pPr>
            <a:r>
              <a:t>Heirs of grace </a:t>
            </a:r>
            <a:r>
              <a:rPr b="1" sz="3200">
                <a:solidFill>
                  <a:srgbClr val="FF2600"/>
                </a:solidFill>
                <a:latin typeface="Times"/>
                <a:ea typeface="Times"/>
                <a:cs typeface="Times"/>
                <a:sym typeface="Times"/>
              </a:rPr>
              <a:t>1 Pet. 1:9</a:t>
            </a:r>
            <a:r>
              <a:rPr b="1" sz="3200">
                <a:solidFill>
                  <a:srgbClr val="000000"/>
                </a:solidFill>
                <a:latin typeface="Times"/>
                <a:ea typeface="Times"/>
                <a:cs typeface="Times"/>
                <a:sym typeface="Times"/>
              </a:rPr>
              <a:t> obtaining as the outcome of your faith the salvation of your souls.</a:t>
            </a:r>
            <a:endParaRPr b="1" sz="3200">
              <a:solidFill>
                <a:srgbClr val="000000"/>
              </a:solidFill>
              <a:latin typeface="Times"/>
              <a:ea typeface="Times"/>
              <a:cs typeface="Times"/>
              <a:sym typeface="Times"/>
            </a:endParaRPr>
          </a:p>
          <a:p>
            <a:pPr marL="479777" indent="-479777">
              <a:spcBef>
                <a:spcPts val="4000"/>
              </a:spcBef>
              <a:buBlip>
                <a:blip r:embed="rId3"/>
              </a:buBlip>
            </a:pPr>
            <a:r>
              <a:rPr sz="4000"/>
              <a:t>In the kingdom</a:t>
            </a:r>
            <a:r>
              <a:rPr sz="3800"/>
              <a:t> </a:t>
            </a:r>
            <a:r>
              <a:rPr b="1" sz="3200">
                <a:solidFill>
                  <a:srgbClr val="FF2600"/>
                </a:solidFill>
                <a:latin typeface="Times"/>
                <a:ea typeface="Times"/>
                <a:cs typeface="Times"/>
                <a:sym typeface="Times"/>
              </a:rPr>
              <a:t>Col. 1:13 </a:t>
            </a:r>
            <a:endParaRPr b="1" sz="3800">
              <a:solidFill>
                <a:srgbClr val="FF2600"/>
              </a:solidFill>
              <a:latin typeface="Times"/>
              <a:ea typeface="Times"/>
              <a:cs typeface="Times"/>
              <a:sym typeface="Times"/>
            </a:endParaRPr>
          </a:p>
          <a:p>
            <a:pPr>
              <a:spcBef>
                <a:spcPts val="4000"/>
              </a:spcBef>
              <a:buBlip>
                <a:blip r:embed="rId3"/>
              </a:buBlip>
              <a:defRPr sz="4000"/>
            </a:pPr>
            <a:r>
              <a:t>Heirs of the eternal kingdom</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8" name="Rounded Rectangle"/>
          <p:cNvSpPr/>
          <p:nvPr/>
        </p:nvSpPr>
        <p:spPr>
          <a:xfrm>
            <a:off x="-12700" y="-342900"/>
            <a:ext cx="13042900" cy="9715500"/>
          </a:xfrm>
          <a:prstGeom prst="roundRect">
            <a:avLst>
              <a:gd name="adj" fmla="val 1961"/>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229" name="The Church in Purpose, Prophesy, Preparation &amp; Establishment"/>
          <p:cNvSpPr txBox="1"/>
          <p:nvPr>
            <p:ph type="title" idx="4294967295"/>
          </p:nvPr>
        </p:nvSpPr>
        <p:spPr>
          <a:xfrm>
            <a:off x="889000" y="558800"/>
            <a:ext cx="11430000" cy="1498600"/>
          </a:xfrm>
          <a:prstGeom prst="rect">
            <a:avLst/>
          </a:prstGeom>
          <a:ln>
            <a:solidFill>
              <a:srgbClr val="000000"/>
            </a:solidFill>
          </a:ln>
        </p:spPr>
        <p:txBody>
          <a:bodyPr/>
          <a:lstStyle>
            <a:lvl1pPr marL="0" algn="ctr">
              <a:lnSpc>
                <a:spcPct val="100000"/>
              </a:lnSpc>
              <a:defRPr sz="4800">
                <a:solidFill>
                  <a:srgbClr val="767367"/>
                </a:solidFill>
                <a:effectLst>
                  <a:outerShdw sx="100000" sy="100000" kx="0" ky="0" algn="b" rotWithShape="0" blurRad="63500" dist="12700" dir="5400000">
                    <a:srgbClr val="000000">
                      <a:alpha val="30000"/>
                    </a:srgbClr>
                  </a:outerShdw>
                </a:effectLst>
                <a:latin typeface="Baskerville"/>
                <a:ea typeface="Baskerville"/>
                <a:cs typeface="Baskerville"/>
                <a:sym typeface="Baskerville"/>
              </a:defRPr>
            </a:lvl1pPr>
          </a:lstStyle>
          <a:p>
            <a:pPr/>
            <a:r>
              <a:t>The Church in Purpose, Prophesy, Preparation &amp; Establishment</a:t>
            </a:r>
          </a:p>
        </p:txBody>
      </p:sp>
      <p:sp>
        <p:nvSpPr>
          <p:cNvPr id="230" name="Eternal Purpose ➯…"/>
          <p:cNvSpPr txBox="1"/>
          <p:nvPr>
            <p:ph type="body" sz="half" idx="4294967295"/>
          </p:nvPr>
        </p:nvSpPr>
        <p:spPr>
          <a:xfrm>
            <a:off x="-114300" y="2514600"/>
            <a:ext cx="4787900" cy="6997700"/>
          </a:xfrm>
          <a:prstGeom prst="rect">
            <a:avLst/>
          </a:prstGeom>
        </p:spPr>
        <p:txBody>
          <a:bodyPr anchor="t"/>
          <a:lstStyle/>
          <a:p>
            <a:pPr marL="0" indent="0">
              <a:spcBef>
                <a:spcPts val="0"/>
              </a:spcBef>
              <a:buSzTx/>
              <a:buNone/>
              <a:defRPr>
                <a:solidFill>
                  <a:srgbClr val="5E5E5E"/>
                </a:solidFill>
                <a:latin typeface="Hoefler Text"/>
                <a:ea typeface="Hoefler Text"/>
                <a:cs typeface="Hoefler Text"/>
                <a:sym typeface="Hoefler Text"/>
              </a:defRPr>
            </a:pPr>
            <a:r>
              <a:t>Eternal Purpose ➯</a:t>
            </a:r>
          </a:p>
          <a:p>
            <a:pPr lvl="1" marL="0" indent="444500">
              <a:spcBef>
                <a:spcPts val="2000"/>
              </a:spcBef>
              <a:buSzTx/>
              <a:buNone/>
              <a:defRPr>
                <a:solidFill>
                  <a:srgbClr val="5E5E5E"/>
                </a:solidFill>
                <a:latin typeface="Hoefler Text"/>
                <a:ea typeface="Hoefler Text"/>
                <a:cs typeface="Hoefler Text"/>
                <a:sym typeface="Hoefler Text"/>
              </a:defRPr>
            </a:pPr>
            <a:r>
              <a:rPr b="1" sz="2400">
                <a:solidFill>
                  <a:srgbClr val="FF2600"/>
                </a:solidFill>
                <a:latin typeface="Times"/>
                <a:ea typeface="Times"/>
                <a:cs typeface="Times"/>
                <a:sym typeface="Times"/>
              </a:rPr>
              <a:t>Eph. 3:10-11</a:t>
            </a:r>
          </a:p>
          <a:p>
            <a:pPr marL="0" indent="0">
              <a:spcBef>
                <a:spcPts val="0"/>
              </a:spcBef>
              <a:buSzTx/>
              <a:buNone/>
              <a:defRPr>
                <a:solidFill>
                  <a:srgbClr val="5E5E5E"/>
                </a:solidFill>
                <a:latin typeface="Hoefler Text"/>
                <a:ea typeface="Hoefler Text"/>
                <a:cs typeface="Hoefler Text"/>
                <a:sym typeface="Hoefler Text"/>
              </a:defRPr>
            </a:pPr>
            <a:r>
              <a:t>About </a:t>
            </a:r>
            <a:r>
              <a:rPr>
                <a:solidFill>
                  <a:srgbClr val="011993"/>
                </a:solidFill>
              </a:rPr>
              <a:t>725 BC</a:t>
            </a:r>
            <a:r>
              <a:t>     ➯</a:t>
            </a:r>
          </a:p>
          <a:p>
            <a:pPr lvl="1" marL="0" indent="444500">
              <a:spcBef>
                <a:spcPts val="2000"/>
              </a:spcBef>
              <a:buSzTx/>
              <a:buNone/>
              <a:defRPr>
                <a:solidFill>
                  <a:srgbClr val="5E5E5E"/>
                </a:solidFill>
                <a:latin typeface="Hoefler Text"/>
                <a:ea typeface="Hoefler Text"/>
                <a:cs typeface="Hoefler Text"/>
                <a:sym typeface="Hoefler Text"/>
              </a:defRPr>
            </a:pPr>
            <a:r>
              <a:rPr b="1" sz="2200">
                <a:solidFill>
                  <a:srgbClr val="FF2600"/>
                </a:solidFill>
                <a:latin typeface="Times"/>
                <a:ea typeface="Times"/>
                <a:cs typeface="Times"/>
                <a:sym typeface="Times"/>
              </a:rPr>
              <a:t>Isaiah 2:1-4</a:t>
            </a:r>
          </a:p>
          <a:p>
            <a:pPr marL="0" indent="0">
              <a:spcBef>
                <a:spcPts val="0"/>
              </a:spcBef>
              <a:buSzTx/>
              <a:buNone/>
              <a:defRPr>
                <a:solidFill>
                  <a:srgbClr val="5E5E5E"/>
                </a:solidFill>
                <a:latin typeface="Hoefler Text"/>
                <a:ea typeface="Hoefler Text"/>
                <a:cs typeface="Hoefler Text"/>
                <a:sym typeface="Hoefler Text"/>
              </a:defRPr>
            </a:pPr>
            <a:r>
              <a:t>About </a:t>
            </a:r>
            <a:r>
              <a:rPr>
                <a:solidFill>
                  <a:srgbClr val="011993"/>
                </a:solidFill>
              </a:rPr>
              <a:t>600 BC</a:t>
            </a:r>
            <a:r>
              <a:t>   ➯</a:t>
            </a:r>
          </a:p>
          <a:p>
            <a:pPr lvl="1" marL="0" indent="444500">
              <a:spcBef>
                <a:spcPts val="2000"/>
              </a:spcBef>
              <a:buSzTx/>
              <a:buNone/>
              <a:defRPr>
                <a:solidFill>
                  <a:srgbClr val="5E5E5E"/>
                </a:solidFill>
                <a:latin typeface="Hoefler Text"/>
                <a:ea typeface="Hoefler Text"/>
                <a:cs typeface="Hoefler Text"/>
                <a:sym typeface="Hoefler Text"/>
              </a:defRPr>
            </a:pPr>
            <a:r>
              <a:rPr b="1" sz="2400">
                <a:solidFill>
                  <a:srgbClr val="FF2600"/>
                </a:solidFill>
                <a:latin typeface="Times"/>
                <a:ea typeface="Times"/>
                <a:cs typeface="Times"/>
                <a:sym typeface="Times"/>
              </a:rPr>
              <a:t>Daniel 2</a:t>
            </a:r>
          </a:p>
          <a:p>
            <a:pPr marL="0" indent="0">
              <a:spcBef>
                <a:spcPts val="0"/>
              </a:spcBef>
              <a:buSzTx/>
              <a:buNone/>
              <a:defRPr>
                <a:solidFill>
                  <a:srgbClr val="5E5E5E"/>
                </a:solidFill>
                <a:latin typeface="Hoefler Text"/>
                <a:ea typeface="Hoefler Text"/>
                <a:cs typeface="Hoefler Text"/>
                <a:sym typeface="Hoefler Text"/>
              </a:defRPr>
            </a:pPr>
            <a:r>
              <a:rPr>
                <a:solidFill>
                  <a:srgbClr val="011993"/>
                </a:solidFill>
              </a:rPr>
              <a:t>AD 26-30</a:t>
            </a:r>
            <a:r>
              <a:t>            ➯</a:t>
            </a:r>
          </a:p>
          <a:p>
            <a:pPr lvl="1" marL="0" indent="444500">
              <a:spcBef>
                <a:spcPts val="0"/>
              </a:spcBef>
              <a:buSzTx/>
              <a:buNone/>
              <a:defRPr>
                <a:solidFill>
                  <a:srgbClr val="FF2600"/>
                </a:solidFill>
                <a:latin typeface="Hoefler Text"/>
                <a:ea typeface="Hoefler Text"/>
                <a:cs typeface="Hoefler Text"/>
                <a:sym typeface="Hoefler Text"/>
              </a:defRPr>
            </a:pPr>
            <a:r>
              <a:rPr b="1" sz="2400">
                <a:latin typeface="Times"/>
                <a:ea typeface="Times"/>
                <a:cs typeface="Times"/>
                <a:sym typeface="Times"/>
              </a:rPr>
              <a:t>Matt. 3:1, 2</a:t>
            </a:r>
            <a:endParaRPr b="1" sz="2400">
              <a:latin typeface="Times"/>
              <a:ea typeface="Times"/>
              <a:cs typeface="Times"/>
              <a:sym typeface="Times"/>
            </a:endParaRPr>
          </a:p>
          <a:p>
            <a:pPr lvl="1" marL="0" indent="444500">
              <a:spcBef>
                <a:spcPts val="0"/>
              </a:spcBef>
              <a:buSzTx/>
              <a:buNone/>
              <a:defRPr>
                <a:solidFill>
                  <a:srgbClr val="FF2600"/>
                </a:solidFill>
                <a:latin typeface="Hoefler Text"/>
                <a:ea typeface="Hoefler Text"/>
                <a:cs typeface="Hoefler Text"/>
                <a:sym typeface="Hoefler Text"/>
              </a:defRPr>
            </a:pPr>
            <a:r>
              <a:rPr b="1" sz="2400">
                <a:latin typeface="Times"/>
                <a:ea typeface="Times"/>
                <a:cs typeface="Times"/>
                <a:sym typeface="Times"/>
              </a:rPr>
              <a:t>Mark 1:14, 15</a:t>
            </a:r>
            <a:endParaRPr b="1" sz="2400">
              <a:latin typeface="Times"/>
              <a:ea typeface="Times"/>
              <a:cs typeface="Times"/>
              <a:sym typeface="Times"/>
            </a:endParaRPr>
          </a:p>
          <a:p>
            <a:pPr lvl="1" marL="0" indent="444500">
              <a:spcBef>
                <a:spcPts val="0"/>
              </a:spcBef>
              <a:buSzTx/>
              <a:buNone/>
              <a:defRPr>
                <a:solidFill>
                  <a:srgbClr val="FF2600"/>
                </a:solidFill>
                <a:latin typeface="Hoefler Text"/>
                <a:ea typeface="Hoefler Text"/>
                <a:cs typeface="Hoefler Text"/>
                <a:sym typeface="Hoefler Text"/>
              </a:defRPr>
            </a:pPr>
            <a:r>
              <a:rPr b="1" sz="2400">
                <a:latin typeface="Times"/>
                <a:ea typeface="Times"/>
                <a:cs typeface="Times"/>
                <a:sym typeface="Times"/>
              </a:rPr>
              <a:t>Matt. 6:9-10</a:t>
            </a:r>
            <a:endParaRPr b="1" sz="2400">
              <a:latin typeface="Times"/>
              <a:ea typeface="Times"/>
              <a:cs typeface="Times"/>
              <a:sym typeface="Times"/>
            </a:endParaRPr>
          </a:p>
          <a:p>
            <a:pPr lvl="1" marL="0" indent="444500">
              <a:spcBef>
                <a:spcPts val="0"/>
              </a:spcBef>
              <a:buSzTx/>
              <a:buNone/>
              <a:defRPr>
                <a:solidFill>
                  <a:srgbClr val="FF2600"/>
                </a:solidFill>
                <a:latin typeface="Hoefler Text"/>
                <a:ea typeface="Hoefler Text"/>
                <a:cs typeface="Hoefler Text"/>
                <a:sym typeface="Hoefler Text"/>
              </a:defRPr>
            </a:pPr>
            <a:r>
              <a:rPr b="1" sz="2400">
                <a:latin typeface="Times"/>
                <a:ea typeface="Times"/>
                <a:cs typeface="Times"/>
                <a:sym typeface="Times"/>
              </a:rPr>
              <a:t>Matt. 16:18</a:t>
            </a:r>
            <a:endParaRPr b="1" sz="2400">
              <a:latin typeface="Times"/>
              <a:ea typeface="Times"/>
              <a:cs typeface="Times"/>
              <a:sym typeface="Times"/>
            </a:endParaRPr>
          </a:p>
          <a:p>
            <a:pPr lvl="1" marL="0" indent="444500">
              <a:spcBef>
                <a:spcPts val="0"/>
              </a:spcBef>
              <a:buSzTx/>
              <a:buNone/>
              <a:defRPr>
                <a:solidFill>
                  <a:srgbClr val="FF2600"/>
                </a:solidFill>
                <a:latin typeface="Hoefler Text"/>
                <a:ea typeface="Hoefler Text"/>
                <a:cs typeface="Hoefler Text"/>
                <a:sym typeface="Hoefler Text"/>
              </a:defRPr>
            </a:pPr>
            <a:r>
              <a:rPr b="1" sz="2400">
                <a:latin typeface="Times"/>
                <a:ea typeface="Times"/>
                <a:cs typeface="Times"/>
                <a:sym typeface="Times"/>
              </a:rPr>
              <a:t>Mk. 9:1</a:t>
            </a:r>
            <a:endParaRPr b="1" sz="2400">
              <a:latin typeface="Times"/>
              <a:ea typeface="Times"/>
              <a:cs typeface="Times"/>
              <a:sym typeface="Times"/>
            </a:endParaRPr>
          </a:p>
          <a:p>
            <a:pPr lvl="1" marL="0" indent="444500">
              <a:spcBef>
                <a:spcPts val="0"/>
              </a:spcBef>
              <a:buSzTx/>
              <a:buNone/>
              <a:defRPr>
                <a:solidFill>
                  <a:srgbClr val="FF2600"/>
                </a:solidFill>
                <a:latin typeface="Hoefler Text"/>
                <a:ea typeface="Hoefler Text"/>
                <a:cs typeface="Hoefler Text"/>
                <a:sym typeface="Hoefler Text"/>
              </a:defRPr>
            </a:pPr>
            <a:r>
              <a:rPr b="1" sz="2400">
                <a:latin typeface="Times"/>
                <a:ea typeface="Times"/>
                <a:cs typeface="Times"/>
                <a:sym typeface="Times"/>
              </a:rPr>
              <a:t>Luke 10:9,10</a:t>
            </a:r>
            <a:endParaRPr b="1" sz="2400">
              <a:latin typeface="Times"/>
              <a:ea typeface="Times"/>
              <a:cs typeface="Times"/>
              <a:sym typeface="Times"/>
            </a:endParaRPr>
          </a:p>
          <a:p>
            <a:pPr lvl="1" marL="0" indent="444500">
              <a:spcBef>
                <a:spcPts val="0"/>
              </a:spcBef>
              <a:buSzTx/>
              <a:buNone/>
              <a:defRPr>
                <a:solidFill>
                  <a:srgbClr val="FF2600"/>
                </a:solidFill>
                <a:latin typeface="Hoefler Text"/>
                <a:ea typeface="Hoefler Text"/>
                <a:cs typeface="Hoefler Text"/>
                <a:sym typeface="Hoefler Text"/>
              </a:defRPr>
            </a:pPr>
            <a:r>
              <a:rPr b="1" sz="2400">
                <a:latin typeface="Times"/>
                <a:ea typeface="Times"/>
                <a:cs typeface="Times"/>
                <a:sym typeface="Times"/>
              </a:rPr>
              <a:t>Luke 22:18</a:t>
            </a:r>
            <a:endParaRPr b="1" sz="2400">
              <a:latin typeface="Times"/>
              <a:ea typeface="Times"/>
              <a:cs typeface="Times"/>
              <a:sym typeface="Times"/>
            </a:endParaRPr>
          </a:p>
        </p:txBody>
      </p:sp>
      <p:sp>
        <p:nvSpPr>
          <p:cNvPr id="231" name="AD 30…"/>
          <p:cNvSpPr txBox="1"/>
          <p:nvPr/>
        </p:nvSpPr>
        <p:spPr>
          <a:xfrm>
            <a:off x="4406900" y="2597150"/>
            <a:ext cx="4279900" cy="210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none" sz="3600">
                <a:solidFill>
                  <a:srgbClr val="011993"/>
                </a:solidFill>
                <a:latin typeface="Hoefler Text"/>
                <a:ea typeface="Hoefler Text"/>
                <a:cs typeface="Hoefler Text"/>
                <a:sym typeface="Hoefler Text"/>
              </a:defRPr>
            </a:pPr>
            <a:r>
              <a:t>AD 30</a:t>
            </a:r>
          </a:p>
          <a:p>
            <a:pPr>
              <a:defRPr cap="none" sz="3600">
                <a:solidFill>
                  <a:srgbClr val="6C6963"/>
                </a:solidFill>
                <a:latin typeface="Hoefler Text"/>
                <a:ea typeface="Hoefler Text"/>
                <a:cs typeface="Hoefler Text"/>
                <a:sym typeface="Hoefler Text"/>
              </a:defRPr>
            </a:pPr>
            <a:r>
              <a:rPr b="1"/>
              <a:t>The Beginning</a:t>
            </a:r>
          </a:p>
          <a:p>
            <a:pPr>
              <a:defRPr cap="none" sz="3600">
                <a:solidFill>
                  <a:srgbClr val="FF2600"/>
                </a:solidFill>
                <a:latin typeface="Hoefler Text"/>
                <a:ea typeface="Hoefler Text"/>
                <a:cs typeface="Hoefler Text"/>
                <a:sym typeface="Hoefler Text"/>
              </a:defRPr>
            </a:pPr>
            <a:r>
              <a:rPr sz="2400">
                <a:latin typeface="Times"/>
                <a:ea typeface="Times"/>
                <a:cs typeface="Times"/>
                <a:sym typeface="Times"/>
              </a:rPr>
              <a:t>(see Acts 11:15)</a:t>
            </a:r>
            <a:endParaRPr b="1" sz="2400">
              <a:latin typeface="Times"/>
              <a:ea typeface="Times"/>
              <a:cs typeface="Times"/>
              <a:sym typeface="Times"/>
            </a:endParaRPr>
          </a:p>
          <a:p>
            <a:pPr>
              <a:defRPr b="1" cap="none" sz="3600">
                <a:solidFill>
                  <a:srgbClr val="FF2600"/>
                </a:solidFill>
                <a:latin typeface="Times"/>
                <a:ea typeface="Times"/>
                <a:cs typeface="Times"/>
                <a:sym typeface="Times"/>
              </a:defRPr>
            </a:pPr>
            <a:r>
              <a:t>Acts 2</a:t>
            </a:r>
          </a:p>
        </p:txBody>
      </p:sp>
      <p:sp>
        <p:nvSpPr>
          <p:cNvPr id="232" name="✞"/>
          <p:cNvSpPr txBox="1"/>
          <p:nvPr/>
        </p:nvSpPr>
        <p:spPr>
          <a:xfrm>
            <a:off x="4347218" y="5784850"/>
            <a:ext cx="618829" cy="1193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none" sz="7200">
                <a:solidFill>
                  <a:srgbClr val="6C6963"/>
                </a:solidFill>
                <a:latin typeface="Hoefler Text"/>
                <a:ea typeface="Hoefler Text"/>
                <a:cs typeface="Hoefler Text"/>
                <a:sym typeface="Hoefler Text"/>
              </a:defRPr>
            </a:lvl1pPr>
          </a:lstStyle>
          <a:p>
            <a:pPr/>
            <a:r>
              <a:t>✞</a:t>
            </a:r>
          </a:p>
        </p:txBody>
      </p:sp>
      <p:sp>
        <p:nvSpPr>
          <p:cNvPr id="233" name="Pentecost…"/>
          <p:cNvSpPr txBox="1"/>
          <p:nvPr/>
        </p:nvSpPr>
        <p:spPr>
          <a:xfrm>
            <a:off x="5054600" y="5067299"/>
            <a:ext cx="3225800" cy="12573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none" sz="3600">
                <a:solidFill>
                  <a:srgbClr val="FFFFFF"/>
                </a:solidFill>
                <a:latin typeface="Hoefler Text"/>
                <a:ea typeface="Hoefler Text"/>
                <a:cs typeface="Hoefler Text"/>
                <a:sym typeface="Hoefler Text"/>
              </a:defRPr>
            </a:pPr>
            <a:r>
              <a:rPr sz="4000"/>
              <a:t>Pentecost</a:t>
            </a:r>
          </a:p>
          <a:p>
            <a:pPr>
              <a:defRPr b="1" cap="none" sz="3600">
                <a:solidFill>
                  <a:srgbClr val="FF2600"/>
                </a:solidFill>
                <a:latin typeface="Times"/>
                <a:ea typeface="Times"/>
                <a:cs typeface="Times"/>
                <a:sym typeface="Times"/>
              </a:defRPr>
            </a:pPr>
            <a:r>
              <a:t>Acts 2:1-47</a:t>
            </a:r>
          </a:p>
        </p:txBody>
      </p:sp>
      <p:sp>
        <p:nvSpPr>
          <p:cNvPr id="234" name="Luke 24:44-49…"/>
          <p:cNvSpPr txBox="1"/>
          <p:nvPr/>
        </p:nvSpPr>
        <p:spPr>
          <a:xfrm>
            <a:off x="4292600" y="6604000"/>
            <a:ext cx="3416300" cy="120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cap="none" sz="3600">
                <a:solidFill>
                  <a:srgbClr val="FF2600"/>
                </a:solidFill>
                <a:latin typeface="Hoefler Text"/>
                <a:ea typeface="Hoefler Text"/>
                <a:cs typeface="Hoefler Text"/>
                <a:sym typeface="Hoefler Text"/>
              </a:defRPr>
            </a:pPr>
            <a:r>
              <a:rPr b="1" sz="2400">
                <a:latin typeface="Times"/>
                <a:ea typeface="Times"/>
                <a:cs typeface="Times"/>
                <a:sym typeface="Times"/>
              </a:rPr>
              <a:t>Luke 24:44-49</a:t>
            </a:r>
            <a:endParaRPr b="1" sz="2400">
              <a:latin typeface="Times"/>
              <a:ea typeface="Times"/>
              <a:cs typeface="Times"/>
              <a:sym typeface="Times"/>
            </a:endParaRPr>
          </a:p>
          <a:p>
            <a:pPr algn="l">
              <a:defRPr cap="none" sz="3600">
                <a:solidFill>
                  <a:srgbClr val="FF2600"/>
                </a:solidFill>
                <a:latin typeface="Hoefler Text"/>
                <a:ea typeface="Hoefler Text"/>
                <a:cs typeface="Hoefler Text"/>
                <a:sym typeface="Hoefler Text"/>
              </a:defRPr>
            </a:pPr>
            <a:r>
              <a:rPr b="1" sz="2400">
                <a:latin typeface="Times"/>
                <a:ea typeface="Times"/>
                <a:cs typeface="Times"/>
                <a:sym typeface="Times"/>
              </a:rPr>
              <a:t>Acts 1:6-8</a:t>
            </a:r>
            <a:endParaRPr b="1" sz="2400">
              <a:latin typeface="Times"/>
              <a:ea typeface="Times"/>
              <a:cs typeface="Times"/>
              <a:sym typeface="Times"/>
            </a:endParaRPr>
          </a:p>
        </p:txBody>
      </p:sp>
      <p:sp>
        <p:nvSpPr>
          <p:cNvPr id="235" name="Church…"/>
          <p:cNvSpPr txBox="1"/>
          <p:nvPr/>
        </p:nvSpPr>
        <p:spPr>
          <a:xfrm>
            <a:off x="8750300" y="2997200"/>
            <a:ext cx="4279900" cy="17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cap="none" sz="3600">
                <a:solidFill>
                  <a:srgbClr val="6C6963"/>
                </a:solidFill>
                <a:latin typeface="Hoefler Text"/>
                <a:ea typeface="Hoefler Text"/>
                <a:cs typeface="Hoefler Text"/>
                <a:sym typeface="Hoefler Text"/>
              </a:defRPr>
            </a:pPr>
            <a:r>
              <a:t>Church</a:t>
            </a:r>
          </a:p>
          <a:p>
            <a:pPr>
              <a:defRPr b="1" cap="none" sz="3600">
                <a:solidFill>
                  <a:srgbClr val="6C6963"/>
                </a:solidFill>
                <a:latin typeface="Hoefler Text"/>
                <a:ea typeface="Hoefler Text"/>
                <a:cs typeface="Hoefler Text"/>
                <a:sym typeface="Hoefler Text"/>
              </a:defRPr>
            </a:pPr>
            <a:r>
              <a:t>(Kingdom)</a:t>
            </a:r>
          </a:p>
          <a:p>
            <a:pPr>
              <a:defRPr b="1" cap="none" sz="3600">
                <a:solidFill>
                  <a:srgbClr val="6C6963"/>
                </a:solidFill>
                <a:latin typeface="Hoefler Text"/>
                <a:ea typeface="Hoefler Text"/>
                <a:cs typeface="Hoefler Text"/>
                <a:sym typeface="Hoefler Text"/>
              </a:defRPr>
            </a:pPr>
            <a:r>
              <a:t>In Existence</a:t>
            </a:r>
          </a:p>
        </p:txBody>
      </p:sp>
      <p:sp>
        <p:nvSpPr>
          <p:cNvPr id="236" name="AD 62…"/>
          <p:cNvSpPr txBox="1"/>
          <p:nvPr/>
        </p:nvSpPr>
        <p:spPr>
          <a:xfrm>
            <a:off x="9652000" y="5422900"/>
            <a:ext cx="4787900" cy="374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defRPr cap="none" sz="3600">
                <a:solidFill>
                  <a:srgbClr val="011993"/>
                </a:solidFill>
                <a:latin typeface="Hoefler Text"/>
                <a:ea typeface="Hoefler Text"/>
                <a:cs typeface="Hoefler Text"/>
                <a:sym typeface="Hoefler Text"/>
              </a:defRPr>
            </a:pPr>
            <a:r>
              <a:t>AD 62</a:t>
            </a:r>
          </a:p>
          <a:p>
            <a:pPr lvl="1" indent="0" algn="l">
              <a:spcBef>
                <a:spcPts val="2000"/>
              </a:spcBef>
              <a:defRPr cap="none" sz="3600">
                <a:solidFill>
                  <a:srgbClr val="5E5E5E"/>
                </a:solidFill>
                <a:latin typeface="Hoefler Text"/>
                <a:ea typeface="Hoefler Text"/>
                <a:cs typeface="Hoefler Text"/>
                <a:sym typeface="Hoefler Text"/>
              </a:defRPr>
            </a:pPr>
            <a:r>
              <a:rPr b="1" sz="2400">
                <a:solidFill>
                  <a:srgbClr val="FF2600"/>
                </a:solidFill>
                <a:latin typeface="Times"/>
                <a:ea typeface="Times"/>
                <a:cs typeface="Times"/>
                <a:sym typeface="Times"/>
              </a:rPr>
              <a:t>Colossians 1:13</a:t>
            </a:r>
          </a:p>
          <a:p>
            <a:pPr algn="l">
              <a:defRPr cap="none" sz="3600">
                <a:solidFill>
                  <a:srgbClr val="011993"/>
                </a:solidFill>
                <a:latin typeface="Hoefler Text"/>
                <a:ea typeface="Hoefler Text"/>
                <a:cs typeface="Hoefler Text"/>
                <a:sym typeface="Hoefler Text"/>
              </a:defRPr>
            </a:pPr>
            <a:r>
              <a:t>AD 63</a:t>
            </a:r>
          </a:p>
          <a:p>
            <a:pPr lvl="1" indent="0" algn="l">
              <a:spcBef>
                <a:spcPts val="2000"/>
              </a:spcBef>
              <a:defRPr cap="none" sz="3600">
                <a:solidFill>
                  <a:srgbClr val="5E5E5E"/>
                </a:solidFill>
                <a:latin typeface="Hoefler Text"/>
                <a:ea typeface="Hoefler Text"/>
                <a:cs typeface="Hoefler Text"/>
                <a:sym typeface="Hoefler Text"/>
              </a:defRPr>
            </a:pPr>
            <a:r>
              <a:rPr b="1" sz="2200">
                <a:solidFill>
                  <a:srgbClr val="FF2600"/>
                </a:solidFill>
                <a:latin typeface="Times"/>
                <a:ea typeface="Times"/>
                <a:cs typeface="Times"/>
                <a:sym typeface="Times"/>
              </a:rPr>
              <a:t>Hebrews 12:28</a:t>
            </a:r>
          </a:p>
          <a:p>
            <a:pPr algn="l">
              <a:defRPr cap="none" sz="3600">
                <a:solidFill>
                  <a:srgbClr val="011993"/>
                </a:solidFill>
                <a:latin typeface="Hoefler Text"/>
                <a:ea typeface="Hoefler Text"/>
                <a:cs typeface="Hoefler Text"/>
                <a:sym typeface="Hoefler Text"/>
              </a:defRPr>
            </a:pPr>
            <a:r>
              <a:t>AD 96</a:t>
            </a:r>
          </a:p>
          <a:p>
            <a:pPr lvl="1" indent="0" algn="l">
              <a:spcBef>
                <a:spcPts val="2000"/>
              </a:spcBef>
              <a:defRPr cap="none" sz="3600">
                <a:solidFill>
                  <a:srgbClr val="5E5E5E"/>
                </a:solidFill>
                <a:latin typeface="Hoefler Text"/>
                <a:ea typeface="Hoefler Text"/>
                <a:cs typeface="Hoefler Text"/>
                <a:sym typeface="Hoefler Text"/>
              </a:defRPr>
            </a:pPr>
            <a:r>
              <a:rPr b="1" sz="2400">
                <a:solidFill>
                  <a:srgbClr val="FF2600"/>
                </a:solidFill>
                <a:latin typeface="Times"/>
                <a:ea typeface="Times"/>
                <a:cs typeface="Times"/>
                <a:sym typeface="Times"/>
              </a:rPr>
              <a:t>Revelation 1:9</a:t>
            </a:r>
            <a:endParaRPr b="1" sz="2400">
              <a:latin typeface="Times"/>
              <a:ea typeface="Times"/>
              <a:cs typeface="Times"/>
              <a:sym typeface="Times"/>
            </a:endParaRPr>
          </a:p>
        </p:txBody>
      </p:sp>
      <p:sp>
        <p:nvSpPr>
          <p:cNvPr id="237" name="➯"/>
          <p:cNvSpPr txBox="1"/>
          <p:nvPr/>
        </p:nvSpPr>
        <p:spPr>
          <a:xfrm flipH="1">
            <a:off x="9517780" y="5461000"/>
            <a:ext cx="513904"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none" sz="3600">
                <a:solidFill>
                  <a:srgbClr val="6C6963"/>
                </a:solidFill>
                <a:latin typeface="Hoefler Text"/>
                <a:ea typeface="Hoefler Text"/>
                <a:cs typeface="Hoefler Text"/>
                <a:sym typeface="Hoefler Text"/>
              </a:defRPr>
            </a:lvl1pPr>
          </a:lstStyle>
          <a:p>
            <a:pPr/>
            <a:r>
              <a:t>➯</a:t>
            </a:r>
          </a:p>
        </p:txBody>
      </p:sp>
      <p:sp>
        <p:nvSpPr>
          <p:cNvPr id="238" name="➯"/>
          <p:cNvSpPr txBox="1"/>
          <p:nvPr/>
        </p:nvSpPr>
        <p:spPr>
          <a:xfrm flipH="1">
            <a:off x="9517780" y="6642100"/>
            <a:ext cx="513904"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none" sz="3600">
                <a:solidFill>
                  <a:srgbClr val="6C6963"/>
                </a:solidFill>
                <a:latin typeface="Hoefler Text"/>
                <a:ea typeface="Hoefler Text"/>
                <a:cs typeface="Hoefler Text"/>
                <a:sym typeface="Hoefler Text"/>
              </a:defRPr>
            </a:lvl1pPr>
          </a:lstStyle>
          <a:p>
            <a:pPr/>
            <a:r>
              <a:t>➯</a:t>
            </a:r>
          </a:p>
        </p:txBody>
      </p:sp>
      <p:sp>
        <p:nvSpPr>
          <p:cNvPr id="239" name="➯"/>
          <p:cNvSpPr txBox="1"/>
          <p:nvPr/>
        </p:nvSpPr>
        <p:spPr>
          <a:xfrm flipH="1">
            <a:off x="9517780" y="7747000"/>
            <a:ext cx="513904"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none" sz="3600">
                <a:solidFill>
                  <a:srgbClr val="6C6963"/>
                </a:solidFill>
                <a:latin typeface="Hoefler Text"/>
                <a:ea typeface="Hoefler Text"/>
                <a:cs typeface="Hoefler Text"/>
                <a:sym typeface="Hoefler Text"/>
              </a:defRPr>
            </a:lvl1pPr>
          </a:lstStyle>
          <a:p>
            <a:pPr/>
            <a:r>
              <a:t>➯</a:t>
            </a:r>
          </a:p>
        </p:txBody>
      </p:sp>
      <p:sp>
        <p:nvSpPr>
          <p:cNvPr id="240" name="Church Established…"/>
          <p:cNvSpPr txBox="1"/>
          <p:nvPr/>
        </p:nvSpPr>
        <p:spPr>
          <a:xfrm>
            <a:off x="4318000" y="8108950"/>
            <a:ext cx="4597400"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cap="none" sz="3600">
                <a:solidFill>
                  <a:srgbClr val="6C6963"/>
                </a:solidFill>
                <a:latin typeface="Hoefler Text"/>
                <a:ea typeface="Hoefler Text"/>
                <a:cs typeface="Hoefler Text"/>
                <a:sym typeface="Hoefler Text"/>
              </a:defRPr>
            </a:pPr>
            <a:r>
              <a:t>Church Established</a:t>
            </a:r>
          </a:p>
          <a:p>
            <a:pPr>
              <a:defRPr b="1" cap="none" sz="3600">
                <a:solidFill>
                  <a:srgbClr val="6C6963"/>
                </a:solidFill>
                <a:latin typeface="Hoefler Text"/>
                <a:ea typeface="Hoefler Text"/>
                <a:cs typeface="Hoefler Text"/>
                <a:sym typeface="Hoefler Text"/>
              </a:defRPr>
            </a:pPr>
            <a:r>
              <a:t>in Jerusalem</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7"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438" name="THE CHURCH OR KINGDOM WAS ESTABLISHED ON PENTECOST"/>
          <p:cNvSpPr txBox="1"/>
          <p:nvPr>
            <p:ph type="title"/>
          </p:nvPr>
        </p:nvSpPr>
        <p:spPr>
          <a:xfrm>
            <a:off x="1041400" y="254000"/>
            <a:ext cx="10922000" cy="1206500"/>
          </a:xfrm>
          <a:prstGeom prst="rect">
            <a:avLst/>
          </a:prstGeom>
        </p:spPr>
        <p:txBody>
          <a:bodyPr/>
          <a:lstStyle>
            <a:lvl1pPr algn="ctr">
              <a:defRPr b="1" sz="3900">
                <a:latin typeface="Helvetica Neue"/>
                <a:ea typeface="Helvetica Neue"/>
                <a:cs typeface="Helvetica Neue"/>
                <a:sym typeface="Helvetica Neue"/>
              </a:defRPr>
            </a:lvl1pPr>
          </a:lstStyle>
          <a:p>
            <a:pPr/>
            <a:r>
              <a:t>THE CHURCH OR KINGDOM WAS ESTABLISHED ON PENTECOST</a:t>
            </a:r>
          </a:p>
        </p:txBody>
      </p:sp>
      <p:sp>
        <p:nvSpPr>
          <p:cNvPr id="439" name="The prophets had the church in mind when foretelling the coming of the kingdom…"/>
          <p:cNvSpPr txBox="1"/>
          <p:nvPr>
            <p:ph type="body" idx="1"/>
          </p:nvPr>
        </p:nvSpPr>
        <p:spPr>
          <a:xfrm>
            <a:off x="647700" y="1930400"/>
            <a:ext cx="11899900" cy="7505700"/>
          </a:xfrm>
          <a:prstGeom prst="rect">
            <a:avLst/>
          </a:prstGeom>
        </p:spPr>
        <p:txBody>
          <a:bodyPr anchor="t"/>
          <a:lstStyle/>
          <a:p>
            <a:pPr>
              <a:spcBef>
                <a:spcPts val="3800"/>
              </a:spcBef>
              <a:buBlip>
                <a:blip r:embed="rId3"/>
              </a:buBlip>
            </a:pPr>
            <a:r>
              <a:t>The prophets had the church in mind when foretelling the coming of the kingdom</a:t>
            </a:r>
          </a:p>
          <a:p>
            <a:pPr>
              <a:spcBef>
                <a:spcPts val="3800"/>
              </a:spcBef>
              <a:buBlip>
                <a:blip r:embed="rId3"/>
              </a:buBlip>
            </a:pPr>
            <a:r>
              <a:t>The reign of christ &amp; the establishment of the church fulfills all o.T. kingdom prophecies</a:t>
            </a:r>
          </a:p>
          <a:p>
            <a:pPr>
              <a:spcBef>
                <a:spcPts val="3800"/>
              </a:spcBef>
              <a:buBlip>
                <a:blip r:embed="rId3"/>
              </a:buBlip>
            </a:pPr>
            <a:r>
              <a:t>church &amp; kingdom describe god’s people from different viewpoints</a:t>
            </a:r>
          </a:p>
          <a:p>
            <a:pPr>
              <a:spcBef>
                <a:spcPts val="3800"/>
              </a:spcBef>
              <a:buBlip>
                <a:blip r:embed="rId3"/>
              </a:buBlip>
            </a:pPr>
            <a:r>
              <a:t>The kingdom was set up in the </a:t>
            </a:r>
            <a:r>
              <a:t>1st</a:t>
            </a:r>
            <a:r>
              <a:t> century</a:t>
            </a:r>
          </a:p>
          <a:p>
            <a:pPr>
              <a:spcBef>
                <a:spcPts val="3800"/>
              </a:spcBef>
              <a:buBlip>
                <a:blip r:embed="rId3"/>
              </a:buBlip>
            </a:pPr>
            <a:r>
              <a:t>The future reign of christ on earth is false</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2" name="Rounded Rectangle"/>
          <p:cNvSpPr/>
          <p:nvPr/>
        </p:nvSpPr>
        <p:spPr>
          <a:xfrm>
            <a:off x="381000" y="1511300"/>
            <a:ext cx="122936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243" name="When would the kingdom come?"/>
          <p:cNvSpPr txBox="1"/>
          <p:nvPr>
            <p:ph type="title"/>
          </p:nvPr>
        </p:nvSpPr>
        <p:spPr>
          <a:xfrm>
            <a:off x="711200" y="190500"/>
            <a:ext cx="11938000" cy="1206500"/>
          </a:xfrm>
          <a:prstGeom prst="rect">
            <a:avLst/>
          </a:prstGeom>
        </p:spPr>
        <p:txBody>
          <a:bodyPr/>
          <a:lstStyle>
            <a:lvl1pPr>
              <a:defRPr b="1" sz="5600">
                <a:latin typeface="Helvetica Neue"/>
                <a:ea typeface="Helvetica Neue"/>
                <a:cs typeface="Helvetica Neue"/>
                <a:sym typeface="Helvetica Neue"/>
              </a:defRPr>
            </a:lvl1pPr>
          </a:lstStyle>
          <a:p>
            <a:pPr/>
            <a:r>
              <a:t>When would the kingdom come?</a:t>
            </a:r>
          </a:p>
        </p:txBody>
      </p:sp>
      <p:sp>
        <p:nvSpPr>
          <p:cNvPr id="244" name="The kingdom came after the death of Judas                                                             Mk. 9:1 And He was saying to them, &quot;Truly I say to you, there are some of those who are standing here who shall not taste death until they see the kingdom of God after it has come with power.&quot;"/>
          <p:cNvSpPr txBox="1"/>
          <p:nvPr>
            <p:ph type="body" idx="1"/>
          </p:nvPr>
        </p:nvSpPr>
        <p:spPr>
          <a:xfrm>
            <a:off x="571500" y="1752600"/>
            <a:ext cx="9817100" cy="6972300"/>
          </a:xfrm>
          <a:prstGeom prst="rect">
            <a:avLst/>
          </a:prstGeom>
        </p:spPr>
        <p:txBody>
          <a:bodyPr anchor="t"/>
          <a:lstStyle/>
          <a:p>
            <a:pPr>
              <a:buBlip>
                <a:blip r:embed="rId3"/>
              </a:buBlip>
              <a:defRPr b="1"/>
            </a:pPr>
            <a:r>
              <a:t>The kingdom came after the death of Judas                                                             </a:t>
            </a:r>
            <a:r>
              <a:rPr sz="3200">
                <a:solidFill>
                  <a:srgbClr val="FF2600"/>
                </a:solidFill>
                <a:latin typeface="Times"/>
                <a:ea typeface="Times"/>
                <a:cs typeface="Times"/>
                <a:sym typeface="Times"/>
              </a:rPr>
              <a:t>Mk. 9:1 </a:t>
            </a:r>
            <a:r>
              <a:rPr sz="3200">
                <a:solidFill>
                  <a:srgbClr val="000000"/>
                </a:solidFill>
                <a:latin typeface="Times"/>
                <a:ea typeface="Times"/>
                <a:cs typeface="Times"/>
                <a:sym typeface="Times"/>
              </a:rPr>
              <a:t>And He was saying to them, "Truly I say to you, there are </a:t>
            </a:r>
            <a:r>
              <a:rPr sz="3200" u="sng">
                <a:solidFill>
                  <a:srgbClr val="000000"/>
                </a:solidFill>
                <a:latin typeface="Times"/>
                <a:ea typeface="Times"/>
                <a:cs typeface="Times"/>
                <a:sym typeface="Times"/>
              </a:rPr>
              <a:t>some</a:t>
            </a:r>
            <a:r>
              <a:rPr sz="3200">
                <a:solidFill>
                  <a:srgbClr val="000000"/>
                </a:solidFill>
                <a:latin typeface="Times"/>
                <a:ea typeface="Times"/>
                <a:cs typeface="Times"/>
                <a:sym typeface="Times"/>
              </a:rPr>
              <a:t> of those who are standing here who </a:t>
            </a:r>
            <a:r>
              <a:rPr sz="3200" u="sng">
                <a:solidFill>
                  <a:srgbClr val="000000"/>
                </a:solidFill>
                <a:latin typeface="Times"/>
                <a:ea typeface="Times"/>
                <a:cs typeface="Times"/>
                <a:sym typeface="Times"/>
              </a:rPr>
              <a:t>shall not taste death</a:t>
            </a:r>
            <a:r>
              <a:rPr sz="3200">
                <a:solidFill>
                  <a:srgbClr val="000000"/>
                </a:solidFill>
                <a:latin typeface="Times"/>
                <a:ea typeface="Times"/>
                <a:cs typeface="Times"/>
                <a:sym typeface="Times"/>
              </a:rPr>
              <a:t> until they see the </a:t>
            </a:r>
            <a:r>
              <a:rPr sz="3200" u="sng">
                <a:solidFill>
                  <a:srgbClr val="000000"/>
                </a:solidFill>
                <a:latin typeface="Times"/>
                <a:ea typeface="Times"/>
                <a:cs typeface="Times"/>
                <a:sym typeface="Times"/>
              </a:rPr>
              <a:t>kingdom</a:t>
            </a:r>
            <a:r>
              <a:rPr sz="3200">
                <a:solidFill>
                  <a:srgbClr val="000000"/>
                </a:solidFill>
                <a:latin typeface="Times"/>
                <a:ea typeface="Times"/>
                <a:cs typeface="Times"/>
                <a:sym typeface="Times"/>
              </a:rPr>
              <a:t> of God after it has </a:t>
            </a:r>
            <a:r>
              <a:rPr sz="3200" u="sng">
                <a:solidFill>
                  <a:srgbClr val="000000"/>
                </a:solidFill>
                <a:latin typeface="Times"/>
                <a:ea typeface="Times"/>
                <a:cs typeface="Times"/>
                <a:sym typeface="Times"/>
              </a:rPr>
              <a:t>come with power</a:t>
            </a:r>
            <a:r>
              <a:rPr sz="3200">
                <a:solidFill>
                  <a:srgbClr val="000000"/>
                </a:solidFill>
                <a:latin typeface="Times"/>
                <a:ea typeface="Times"/>
                <a:cs typeface="Times"/>
                <a:sym typeface="Times"/>
              </a:rPr>
              <a:t>."</a:t>
            </a:r>
          </a:p>
        </p:txBody>
      </p:sp>
      <p:pic>
        <p:nvPicPr>
          <p:cNvPr id="245" name="droppedImage.png" descr="droppedImage.png"/>
          <p:cNvPicPr>
            <a:picLocks noChangeAspect="1"/>
          </p:cNvPicPr>
          <p:nvPr/>
        </p:nvPicPr>
        <p:blipFill>
          <a:blip r:embed="rId4">
            <a:extLst/>
          </a:blip>
          <a:stretch>
            <a:fillRect/>
          </a:stretch>
        </p:blipFill>
        <p:spPr>
          <a:xfrm>
            <a:off x="10460232" y="1365250"/>
            <a:ext cx="2150869" cy="4279900"/>
          </a:xfrm>
          <a:prstGeom prst="rect">
            <a:avLst/>
          </a:prstGeom>
          <a:ln w="12700">
            <a:miter lim="400000"/>
          </a:ln>
        </p:spPr>
      </p:pic>
      <p:grpSp>
        <p:nvGrpSpPr>
          <p:cNvPr id="277" name="Group"/>
          <p:cNvGrpSpPr/>
          <p:nvPr/>
        </p:nvGrpSpPr>
        <p:grpSpPr>
          <a:xfrm>
            <a:off x="406400" y="5679288"/>
            <a:ext cx="11938001" cy="3729024"/>
            <a:chOff x="0" y="6682"/>
            <a:chExt cx="11938000" cy="3729022"/>
          </a:xfrm>
        </p:grpSpPr>
        <p:pic>
          <p:nvPicPr>
            <p:cNvPr id="246" name="Line" descr="Line"/>
            <p:cNvPicPr>
              <a:picLocks noChangeAspect="0"/>
            </p:cNvPicPr>
            <p:nvPr/>
          </p:nvPicPr>
          <p:blipFill>
            <a:blip r:embed="rId5">
              <a:extLst/>
            </a:blip>
            <a:stretch>
              <a:fillRect/>
            </a:stretch>
          </p:blipFill>
          <p:spPr>
            <a:xfrm>
              <a:off x="168528" y="1804137"/>
              <a:ext cx="11608740" cy="141892"/>
            </a:xfrm>
            <a:prstGeom prst="rect">
              <a:avLst/>
            </a:prstGeom>
            <a:effectLst/>
          </p:spPr>
        </p:pic>
        <p:pic>
          <p:nvPicPr>
            <p:cNvPr id="248" name="Line" descr="Line"/>
            <p:cNvPicPr>
              <a:picLocks noChangeAspect="0"/>
            </p:cNvPicPr>
            <p:nvPr/>
          </p:nvPicPr>
          <p:blipFill>
            <a:blip r:embed="rId6">
              <a:extLst/>
            </a:blip>
            <a:stretch>
              <a:fillRect/>
            </a:stretch>
          </p:blipFill>
          <p:spPr>
            <a:xfrm>
              <a:off x="746413" y="1210505"/>
              <a:ext cx="105502" cy="685047"/>
            </a:xfrm>
            <a:prstGeom prst="rect">
              <a:avLst/>
            </a:prstGeom>
            <a:effectLst/>
          </p:spPr>
        </p:pic>
        <p:pic>
          <p:nvPicPr>
            <p:cNvPr id="250" name="Line" descr="Line"/>
            <p:cNvPicPr>
              <a:picLocks noChangeAspect="0"/>
            </p:cNvPicPr>
            <p:nvPr/>
          </p:nvPicPr>
          <p:blipFill>
            <a:blip r:embed="rId6">
              <a:extLst/>
            </a:blip>
            <a:stretch>
              <a:fillRect/>
            </a:stretch>
          </p:blipFill>
          <p:spPr>
            <a:xfrm>
              <a:off x="2648150" y="1205284"/>
              <a:ext cx="105502" cy="685047"/>
            </a:xfrm>
            <a:prstGeom prst="rect">
              <a:avLst/>
            </a:prstGeom>
            <a:effectLst/>
          </p:spPr>
        </p:pic>
        <p:pic>
          <p:nvPicPr>
            <p:cNvPr id="252" name="Line" descr="Line"/>
            <p:cNvPicPr>
              <a:picLocks noChangeAspect="0"/>
            </p:cNvPicPr>
            <p:nvPr/>
          </p:nvPicPr>
          <p:blipFill>
            <a:blip r:embed="rId6">
              <a:extLst/>
            </a:blip>
            <a:stretch>
              <a:fillRect/>
            </a:stretch>
          </p:blipFill>
          <p:spPr>
            <a:xfrm>
              <a:off x="4954773" y="1205284"/>
              <a:ext cx="105501" cy="685047"/>
            </a:xfrm>
            <a:prstGeom prst="rect">
              <a:avLst/>
            </a:prstGeom>
            <a:effectLst/>
          </p:spPr>
        </p:pic>
        <p:sp>
          <p:nvSpPr>
            <p:cNvPr id="254" name="Matt. 16:18"/>
            <p:cNvSpPr txBox="1"/>
            <p:nvPr/>
          </p:nvSpPr>
          <p:spPr>
            <a:xfrm>
              <a:off x="2125968" y="628186"/>
              <a:ext cx="1654472" cy="481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cap="none" sz="2200">
                  <a:solidFill>
                    <a:srgbClr val="FF2600"/>
                  </a:solidFill>
                  <a:latin typeface="Times"/>
                  <a:ea typeface="Times"/>
                  <a:cs typeface="Times"/>
                  <a:sym typeface="Times"/>
                </a:defRPr>
              </a:lvl1pPr>
            </a:lstStyle>
            <a:p>
              <a:pPr/>
              <a:r>
                <a:t>Matt. 16:18</a:t>
              </a:r>
            </a:p>
          </p:txBody>
        </p:sp>
        <p:sp>
          <p:nvSpPr>
            <p:cNvPr id="255" name="Matt. 14:1, 2"/>
            <p:cNvSpPr txBox="1"/>
            <p:nvPr/>
          </p:nvSpPr>
          <p:spPr>
            <a:xfrm>
              <a:off x="141096" y="634869"/>
              <a:ext cx="1674141" cy="481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cap="none" sz="2200">
                  <a:solidFill>
                    <a:srgbClr val="FF2600"/>
                  </a:solidFill>
                  <a:latin typeface="Times"/>
                  <a:ea typeface="Times"/>
                  <a:cs typeface="Times"/>
                  <a:sym typeface="Times"/>
                </a:defRPr>
              </a:lvl1pPr>
            </a:lstStyle>
            <a:p>
              <a:pPr/>
              <a:r>
                <a:t>Matt. 14:1, 2</a:t>
              </a:r>
            </a:p>
          </p:txBody>
        </p:sp>
        <p:sp>
          <p:nvSpPr>
            <p:cNvPr id="256" name="Mk. 9:1"/>
            <p:cNvSpPr txBox="1"/>
            <p:nvPr/>
          </p:nvSpPr>
          <p:spPr>
            <a:xfrm>
              <a:off x="4517649" y="634869"/>
              <a:ext cx="1139365" cy="481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cap="none" sz="2200">
                  <a:solidFill>
                    <a:srgbClr val="FF2600"/>
                  </a:solidFill>
                  <a:latin typeface="Times"/>
                  <a:ea typeface="Times"/>
                  <a:cs typeface="Times"/>
                  <a:sym typeface="Times"/>
                </a:defRPr>
              </a:lvl1pPr>
            </a:lstStyle>
            <a:p>
              <a:pPr/>
              <a:r>
                <a:t>Mk. 9:1</a:t>
              </a:r>
            </a:p>
          </p:txBody>
        </p:sp>
        <p:sp>
          <p:nvSpPr>
            <p:cNvPr id="257" name="Rectangle"/>
            <p:cNvSpPr/>
            <p:nvPr/>
          </p:nvSpPr>
          <p:spPr>
            <a:xfrm>
              <a:off x="6416828" y="521261"/>
              <a:ext cx="196309" cy="1336568"/>
            </a:xfrm>
            <a:prstGeom prst="rect">
              <a:avLst/>
            </a:prstGeom>
            <a:blipFill rotWithShape="1">
              <a:blip r:embed="rId7"/>
              <a:srcRect l="0" t="0" r="0" b="0"/>
              <a:tile tx="0" ty="0" sx="100000" sy="100000" flip="none" algn="tl"/>
            </a:blipFill>
            <a:ln w="25400" cap="flat">
              <a:noFill/>
              <a:miter lim="400000"/>
            </a:ln>
            <a:effectLst/>
          </p:spPr>
          <p:txBody>
            <a:bodyPr wrap="square" lIns="50800" tIns="50800" rIns="50800" bIns="50800" numCol="1" anchor="ctr">
              <a:noAutofit/>
            </a:bodyP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258" name="Rectangle"/>
            <p:cNvSpPr/>
            <p:nvPr/>
          </p:nvSpPr>
          <p:spPr>
            <a:xfrm>
              <a:off x="6122366" y="895500"/>
              <a:ext cx="797503" cy="240583"/>
            </a:xfrm>
            <a:prstGeom prst="rect">
              <a:avLst/>
            </a:prstGeom>
            <a:blipFill rotWithShape="1">
              <a:blip r:embed="rId7"/>
              <a:srcRect l="0" t="0" r="0" b="0"/>
              <a:tile tx="0" ty="0" sx="100000" sy="100000" flip="none" algn="tl"/>
            </a:blipFill>
            <a:ln w="25400" cap="flat">
              <a:noFill/>
              <a:miter lim="400000"/>
            </a:ln>
            <a:effectLst/>
          </p:spPr>
          <p:txBody>
            <a:bodyPr wrap="square" lIns="50800" tIns="50800" rIns="50800" bIns="50800" numCol="1" anchor="ctr">
              <a:noAutofit/>
            </a:bodyP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259" name="“I will build My church” (Kingdom)"/>
            <p:cNvSpPr txBox="1"/>
            <p:nvPr/>
          </p:nvSpPr>
          <p:spPr>
            <a:xfrm>
              <a:off x="1445120" y="1824414"/>
              <a:ext cx="2511562" cy="12296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cap="none" sz="2200">
                  <a:solidFill>
                    <a:srgbClr val="000000"/>
                  </a:solidFill>
                  <a:latin typeface="Times"/>
                  <a:ea typeface="Times"/>
                  <a:cs typeface="Times"/>
                  <a:sym typeface="Times"/>
                </a:defRPr>
              </a:lvl1pPr>
            </a:lstStyle>
            <a:p>
              <a:pPr/>
              <a:r>
                <a:t>“I will build My church” (Kingdom)</a:t>
              </a:r>
            </a:p>
          </p:txBody>
        </p:sp>
        <p:sp>
          <p:nvSpPr>
            <p:cNvPr id="260" name="Death of John"/>
            <p:cNvSpPr txBox="1"/>
            <p:nvPr/>
          </p:nvSpPr>
          <p:spPr>
            <a:xfrm>
              <a:off x="0" y="2011533"/>
              <a:ext cx="1582736" cy="8554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cap="none" sz="2200">
                  <a:solidFill>
                    <a:srgbClr val="000000"/>
                  </a:solidFill>
                  <a:latin typeface="Times"/>
                  <a:ea typeface="Times"/>
                  <a:cs typeface="Times"/>
                  <a:sym typeface="Times"/>
                </a:defRPr>
              </a:lvl1pPr>
            </a:lstStyle>
            <a:p>
              <a:pPr/>
              <a:r>
                <a:t>Death of John</a:t>
              </a:r>
            </a:p>
          </p:txBody>
        </p:sp>
        <p:sp>
          <p:nvSpPr>
            <p:cNvPr id="261" name="“see the kingdom of God after it has come with power”"/>
            <p:cNvSpPr txBox="1"/>
            <p:nvPr/>
          </p:nvSpPr>
          <p:spPr>
            <a:xfrm>
              <a:off x="4024321" y="1984802"/>
              <a:ext cx="2269815" cy="15527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cap="none" sz="2200">
                  <a:solidFill>
                    <a:srgbClr val="000000"/>
                  </a:solidFill>
                  <a:latin typeface="Times"/>
                  <a:ea typeface="Times"/>
                  <a:cs typeface="Times"/>
                  <a:sym typeface="Times"/>
                </a:defRPr>
              </a:lvl1pPr>
            </a:lstStyle>
            <a:p>
              <a:pPr/>
              <a:r>
                <a:t>“see the kingdom of God after it has come with power”</a:t>
              </a:r>
            </a:p>
          </p:txBody>
        </p:sp>
        <p:pic>
          <p:nvPicPr>
            <p:cNvPr id="262" name="Line" descr="Line"/>
            <p:cNvPicPr>
              <a:picLocks noChangeAspect="0"/>
            </p:cNvPicPr>
            <p:nvPr/>
          </p:nvPicPr>
          <p:blipFill>
            <a:blip r:embed="rId8">
              <a:extLst/>
            </a:blip>
            <a:stretch>
              <a:fillRect/>
            </a:stretch>
          </p:blipFill>
          <p:spPr>
            <a:xfrm>
              <a:off x="6506776" y="1782447"/>
              <a:ext cx="493381" cy="1216675"/>
            </a:xfrm>
            <a:prstGeom prst="rect">
              <a:avLst/>
            </a:prstGeom>
            <a:effectLst/>
          </p:spPr>
        </p:pic>
        <p:sp>
          <p:nvSpPr>
            <p:cNvPr id="264" name="Buried…"/>
            <p:cNvSpPr txBox="1"/>
            <p:nvPr/>
          </p:nvSpPr>
          <p:spPr>
            <a:xfrm>
              <a:off x="6220520" y="2880302"/>
              <a:ext cx="1582737" cy="8554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cap="none" sz="2200">
                  <a:solidFill>
                    <a:srgbClr val="000000"/>
                  </a:solidFill>
                  <a:latin typeface="Times"/>
                  <a:ea typeface="Times"/>
                  <a:cs typeface="Times"/>
                  <a:sym typeface="Times"/>
                </a:defRPr>
              </a:pPr>
              <a:r>
                <a:t>Buried</a:t>
              </a:r>
            </a:p>
            <a:p>
              <a:pPr>
                <a:defRPr b="1" cap="none" sz="2200">
                  <a:solidFill>
                    <a:srgbClr val="FF2600"/>
                  </a:solidFill>
                  <a:latin typeface="Times"/>
                  <a:ea typeface="Times"/>
                  <a:cs typeface="Times"/>
                  <a:sym typeface="Times"/>
                </a:defRPr>
              </a:pPr>
              <a:r>
                <a:t>Isa. 53:9</a:t>
              </a:r>
            </a:p>
          </p:txBody>
        </p:sp>
        <p:pic>
          <p:nvPicPr>
            <p:cNvPr id="265" name="Line" descr="Line"/>
            <p:cNvPicPr>
              <a:picLocks noChangeAspect="0"/>
            </p:cNvPicPr>
            <p:nvPr/>
          </p:nvPicPr>
          <p:blipFill>
            <a:blip r:embed="rId9">
              <a:extLst/>
            </a:blip>
            <a:stretch>
              <a:fillRect/>
            </a:stretch>
          </p:blipFill>
          <p:spPr>
            <a:xfrm>
              <a:off x="6975085" y="1883106"/>
              <a:ext cx="390048" cy="1070073"/>
            </a:xfrm>
            <a:prstGeom prst="rect">
              <a:avLst/>
            </a:prstGeom>
            <a:effectLst/>
          </p:spPr>
        </p:pic>
        <p:sp>
          <p:nvSpPr>
            <p:cNvPr id="267" name="Resurrection…"/>
            <p:cNvSpPr txBox="1"/>
            <p:nvPr/>
          </p:nvSpPr>
          <p:spPr>
            <a:xfrm>
              <a:off x="7471985" y="1931339"/>
              <a:ext cx="1680891" cy="16038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cap="none" sz="2200">
                  <a:solidFill>
                    <a:srgbClr val="000000"/>
                  </a:solidFill>
                  <a:latin typeface="Times"/>
                  <a:ea typeface="Times"/>
                  <a:cs typeface="Times"/>
                  <a:sym typeface="Times"/>
                </a:defRPr>
              </a:pPr>
              <a:r>
                <a:t>Resurrection</a:t>
              </a:r>
            </a:p>
            <a:p>
              <a:pPr>
                <a:defRPr b="1" cap="none" sz="2200">
                  <a:solidFill>
                    <a:srgbClr val="FF2600"/>
                  </a:solidFill>
                  <a:latin typeface="Times"/>
                  <a:ea typeface="Times"/>
                  <a:cs typeface="Times"/>
                  <a:sym typeface="Times"/>
                </a:defRPr>
              </a:pPr>
              <a:r>
                <a:t>Rom. 1:4</a:t>
              </a:r>
            </a:p>
            <a:p>
              <a:pPr>
                <a:defRPr b="1" cap="none" sz="2200">
                  <a:solidFill>
                    <a:srgbClr val="FF2600"/>
                  </a:solidFill>
                  <a:latin typeface="Times"/>
                  <a:ea typeface="Times"/>
                  <a:cs typeface="Times"/>
                  <a:sym typeface="Times"/>
                </a:defRPr>
              </a:pPr>
              <a:r>
                <a:t>Heb. 2:14, 15</a:t>
              </a:r>
            </a:p>
            <a:p>
              <a:pPr>
                <a:defRPr b="1" cap="none" sz="2200">
                  <a:solidFill>
                    <a:srgbClr val="FF2600"/>
                  </a:solidFill>
                  <a:latin typeface="Times"/>
                  <a:ea typeface="Times"/>
                  <a:cs typeface="Times"/>
                  <a:sym typeface="Times"/>
                </a:defRPr>
              </a:pPr>
              <a:r>
                <a:t>1 Cor. 15:23</a:t>
              </a:r>
            </a:p>
          </p:txBody>
        </p:sp>
        <p:sp>
          <p:nvSpPr>
            <p:cNvPr id="268" name="40 days"/>
            <p:cNvSpPr txBox="1"/>
            <p:nvPr/>
          </p:nvSpPr>
          <p:spPr>
            <a:xfrm>
              <a:off x="7109994" y="1257468"/>
              <a:ext cx="1218135" cy="481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cap="none" sz="2200">
                  <a:solidFill>
                    <a:srgbClr val="000000"/>
                  </a:solidFill>
                  <a:latin typeface="Times"/>
                  <a:ea typeface="Times"/>
                  <a:cs typeface="Times"/>
                  <a:sym typeface="Times"/>
                </a:defRPr>
              </a:lvl1pPr>
            </a:lstStyle>
            <a:p>
              <a:pPr/>
              <a:r>
                <a:t>40 days</a:t>
              </a:r>
            </a:p>
          </p:txBody>
        </p:sp>
        <p:sp>
          <p:nvSpPr>
            <p:cNvPr id="269" name="10 days"/>
            <p:cNvSpPr txBox="1"/>
            <p:nvPr/>
          </p:nvSpPr>
          <p:spPr>
            <a:xfrm>
              <a:off x="8753868" y="1257468"/>
              <a:ext cx="1198242" cy="481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cap="none" sz="2200">
                  <a:solidFill>
                    <a:srgbClr val="000000"/>
                  </a:solidFill>
                  <a:latin typeface="Times"/>
                  <a:ea typeface="Times"/>
                  <a:cs typeface="Times"/>
                  <a:sym typeface="Times"/>
                </a:defRPr>
              </a:lvl1pPr>
            </a:lstStyle>
            <a:p>
              <a:pPr/>
              <a:r>
                <a:t>10 days</a:t>
              </a:r>
            </a:p>
          </p:txBody>
        </p:sp>
        <p:sp>
          <p:nvSpPr>
            <p:cNvPr id="270" name="Ascension…"/>
            <p:cNvSpPr txBox="1"/>
            <p:nvPr/>
          </p:nvSpPr>
          <p:spPr>
            <a:xfrm>
              <a:off x="8089158" y="33414"/>
              <a:ext cx="1495696" cy="8554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cap="none" sz="2200">
                  <a:solidFill>
                    <a:srgbClr val="000000"/>
                  </a:solidFill>
                  <a:latin typeface="Times"/>
                  <a:ea typeface="Times"/>
                  <a:cs typeface="Times"/>
                  <a:sym typeface="Times"/>
                </a:defRPr>
              </a:pPr>
              <a:r>
                <a:t>Ascension</a:t>
              </a:r>
            </a:p>
            <a:p>
              <a:pPr>
                <a:defRPr b="1" cap="none" sz="2200">
                  <a:solidFill>
                    <a:srgbClr val="FF2600"/>
                  </a:solidFill>
                  <a:latin typeface="Times"/>
                  <a:ea typeface="Times"/>
                  <a:cs typeface="Times"/>
                  <a:sym typeface="Times"/>
                </a:defRPr>
              </a:pPr>
              <a:r>
                <a:t>Acts 1:9-12</a:t>
              </a:r>
            </a:p>
          </p:txBody>
        </p:sp>
        <p:sp>
          <p:nvSpPr>
            <p:cNvPr id="271" name="Pentecost…"/>
            <p:cNvSpPr txBox="1"/>
            <p:nvPr/>
          </p:nvSpPr>
          <p:spPr>
            <a:xfrm>
              <a:off x="10377849" y="6682"/>
              <a:ext cx="1460176" cy="16038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cap="none" sz="2200">
                  <a:solidFill>
                    <a:srgbClr val="000000"/>
                  </a:solidFill>
                  <a:latin typeface="Times"/>
                  <a:ea typeface="Times"/>
                  <a:cs typeface="Times"/>
                  <a:sym typeface="Times"/>
                </a:defRPr>
              </a:pPr>
              <a:r>
                <a:t>Pentecost</a:t>
              </a:r>
            </a:p>
            <a:p>
              <a:pPr>
                <a:defRPr b="1" cap="none" sz="2200">
                  <a:solidFill>
                    <a:srgbClr val="000000"/>
                  </a:solidFill>
                  <a:latin typeface="Times"/>
                  <a:ea typeface="Times"/>
                  <a:cs typeface="Times"/>
                  <a:sym typeface="Times"/>
                </a:defRPr>
              </a:pPr>
              <a:r>
                <a:t>Holy Spirit</a:t>
              </a:r>
            </a:p>
            <a:p>
              <a:pPr>
                <a:defRPr b="1" cap="none" sz="2200">
                  <a:solidFill>
                    <a:srgbClr val="000000"/>
                  </a:solidFill>
                  <a:latin typeface="Times"/>
                  <a:ea typeface="Times"/>
                  <a:cs typeface="Times"/>
                  <a:sym typeface="Times"/>
                </a:defRPr>
              </a:pPr>
              <a:r>
                <a:t>Power</a:t>
              </a:r>
            </a:p>
            <a:p>
              <a:pPr>
                <a:defRPr b="1" cap="none" sz="2200">
                  <a:solidFill>
                    <a:srgbClr val="000000"/>
                  </a:solidFill>
                  <a:latin typeface="Times"/>
                  <a:ea typeface="Times"/>
                  <a:cs typeface="Times"/>
                  <a:sym typeface="Times"/>
                </a:defRPr>
              </a:pPr>
              <a:r>
                <a:t>Kingdom</a:t>
              </a:r>
            </a:p>
          </p:txBody>
        </p:sp>
        <p:pic>
          <p:nvPicPr>
            <p:cNvPr id="272" name="Line" descr="Line"/>
            <p:cNvPicPr>
              <a:picLocks noChangeAspect="0"/>
            </p:cNvPicPr>
            <p:nvPr/>
          </p:nvPicPr>
          <p:blipFill>
            <a:blip r:embed="rId10">
              <a:extLst/>
            </a:blip>
            <a:stretch>
              <a:fillRect/>
            </a:stretch>
          </p:blipFill>
          <p:spPr>
            <a:xfrm rot="683904">
              <a:off x="7843955" y="812764"/>
              <a:ext cx="390048" cy="679948"/>
            </a:xfrm>
            <a:prstGeom prst="rect">
              <a:avLst/>
            </a:prstGeom>
            <a:effectLst/>
          </p:spPr>
        </p:pic>
        <p:pic>
          <p:nvPicPr>
            <p:cNvPr id="274" name="Line" descr="Line"/>
            <p:cNvPicPr>
              <a:picLocks noChangeAspect="0"/>
            </p:cNvPicPr>
            <p:nvPr/>
          </p:nvPicPr>
          <p:blipFill>
            <a:blip r:embed="rId11">
              <a:extLst/>
            </a:blip>
            <a:stretch>
              <a:fillRect/>
            </a:stretch>
          </p:blipFill>
          <p:spPr>
            <a:xfrm>
              <a:off x="9994726" y="268345"/>
              <a:ext cx="396030" cy="1535825"/>
            </a:xfrm>
            <a:prstGeom prst="rect">
              <a:avLst/>
            </a:prstGeom>
            <a:effectLst/>
          </p:spPr>
        </p:pic>
        <p:sp>
          <p:nvSpPr>
            <p:cNvPr id="276" name="Acts 2:1-41…"/>
            <p:cNvSpPr txBox="1"/>
            <p:nvPr/>
          </p:nvSpPr>
          <p:spPr>
            <a:xfrm>
              <a:off x="10048532" y="2011533"/>
              <a:ext cx="1889469" cy="9255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cap="none" sz="2200">
                  <a:solidFill>
                    <a:srgbClr val="FF2600"/>
                  </a:solidFill>
                  <a:latin typeface="Times"/>
                  <a:ea typeface="Times"/>
                  <a:cs typeface="Times"/>
                  <a:sym typeface="Times"/>
                </a:defRPr>
              </a:pPr>
              <a:r>
                <a:t>Acts 2:1-41</a:t>
              </a:r>
            </a:p>
            <a:p>
              <a:pPr>
                <a:defRPr b="1" cap="none" sz="2200">
                  <a:solidFill>
                    <a:srgbClr val="000000"/>
                  </a:solidFill>
                  <a:latin typeface="Times"/>
                  <a:ea typeface="Times"/>
                  <a:cs typeface="Times"/>
                  <a:sym typeface="Times"/>
                </a:defRPr>
              </a:pPr>
              <a:r>
                <a:t>church begins</a:t>
              </a:r>
            </a:p>
          </p:txBody>
        </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9" name="Rounded Rectangle"/>
          <p:cNvSpPr/>
          <p:nvPr/>
        </p:nvSpPr>
        <p:spPr>
          <a:xfrm>
            <a:off x="381000" y="1358900"/>
            <a:ext cx="12217400" cy="8013700"/>
          </a:xfrm>
          <a:prstGeom prst="roundRect">
            <a:avLst>
              <a:gd name="adj" fmla="val 2377"/>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280" name="When would the kingdom come?"/>
          <p:cNvSpPr txBox="1"/>
          <p:nvPr>
            <p:ph type="title"/>
          </p:nvPr>
        </p:nvSpPr>
        <p:spPr>
          <a:xfrm>
            <a:off x="711200" y="190500"/>
            <a:ext cx="11938000" cy="1206500"/>
          </a:xfrm>
          <a:prstGeom prst="rect">
            <a:avLst/>
          </a:prstGeom>
        </p:spPr>
        <p:txBody>
          <a:bodyPr/>
          <a:lstStyle>
            <a:lvl1pPr>
              <a:defRPr b="1" sz="5600">
                <a:latin typeface="Helvetica Neue"/>
                <a:ea typeface="Helvetica Neue"/>
                <a:cs typeface="Helvetica Neue"/>
                <a:sym typeface="Helvetica Neue"/>
              </a:defRPr>
            </a:lvl1pPr>
          </a:lstStyle>
          <a:p>
            <a:pPr/>
            <a:r>
              <a:t>When would the kingdom come?</a:t>
            </a:r>
          </a:p>
        </p:txBody>
      </p:sp>
      <p:sp>
        <p:nvSpPr>
          <p:cNvPr id="281" name="Come with Power                                                        Luke 24:49 &quot;And behold, I am sending forth the promise of My Father upon you; but you are to stay in the city until you are clothed with power from on high.&quot;…"/>
          <p:cNvSpPr txBox="1"/>
          <p:nvPr>
            <p:ph type="body" idx="1"/>
          </p:nvPr>
        </p:nvSpPr>
        <p:spPr>
          <a:xfrm>
            <a:off x="596900" y="1384300"/>
            <a:ext cx="11569700" cy="4635500"/>
          </a:xfrm>
          <a:prstGeom prst="rect">
            <a:avLst/>
          </a:prstGeom>
        </p:spPr>
        <p:txBody>
          <a:bodyPr anchor="t"/>
          <a:lstStyle/>
          <a:p>
            <a:pPr>
              <a:spcBef>
                <a:spcPts val="1600"/>
              </a:spcBef>
              <a:buBlip>
                <a:blip r:embed="rId3"/>
              </a:buBlip>
              <a:defRPr b="1"/>
            </a:pPr>
            <a:r>
              <a:t>Come with Power                                                        </a:t>
            </a:r>
            <a:r>
              <a:rPr sz="3200">
                <a:solidFill>
                  <a:srgbClr val="FF2600"/>
                </a:solidFill>
                <a:latin typeface="Times"/>
                <a:ea typeface="Times"/>
                <a:cs typeface="Times"/>
                <a:sym typeface="Times"/>
              </a:rPr>
              <a:t>Luke 24:49</a:t>
            </a:r>
            <a:r>
              <a:rPr sz="3200">
                <a:solidFill>
                  <a:srgbClr val="000000"/>
                </a:solidFill>
                <a:latin typeface="Times"/>
                <a:ea typeface="Times"/>
                <a:cs typeface="Times"/>
                <a:sym typeface="Times"/>
              </a:rPr>
              <a:t> "And behold, I am sending forth the promise of My Father upon you; but you are to stay in the city until you are </a:t>
            </a:r>
            <a:r>
              <a:rPr sz="3200" u="sng">
                <a:solidFill>
                  <a:srgbClr val="000000"/>
                </a:solidFill>
                <a:latin typeface="Times"/>
                <a:ea typeface="Times"/>
                <a:cs typeface="Times"/>
                <a:sym typeface="Times"/>
              </a:rPr>
              <a:t>clothed with power</a:t>
            </a:r>
            <a:r>
              <a:rPr sz="3200">
                <a:solidFill>
                  <a:srgbClr val="000000"/>
                </a:solidFill>
                <a:latin typeface="Times"/>
                <a:ea typeface="Times"/>
                <a:cs typeface="Times"/>
                <a:sym typeface="Times"/>
              </a:rPr>
              <a:t> from on high."</a:t>
            </a:r>
            <a:endParaRPr sz="3200">
              <a:solidFill>
                <a:srgbClr val="000000"/>
              </a:solidFill>
              <a:latin typeface="Times"/>
              <a:ea typeface="Times"/>
              <a:cs typeface="Times"/>
              <a:sym typeface="Times"/>
            </a:endParaRPr>
          </a:p>
          <a:p>
            <a:pPr marL="0" indent="0">
              <a:buSzTx/>
              <a:buNone/>
              <a:defRPr b="1"/>
            </a:pPr>
            <a:r>
              <a:rPr sz="3200">
                <a:solidFill>
                  <a:srgbClr val="FF2600"/>
                </a:solidFill>
                <a:latin typeface="Times"/>
                <a:ea typeface="Times"/>
                <a:cs typeface="Times"/>
                <a:sym typeface="Times"/>
              </a:rPr>
              <a:t>Acts 1:8 </a:t>
            </a:r>
            <a:r>
              <a:rPr sz="3200">
                <a:solidFill>
                  <a:srgbClr val="000000"/>
                </a:solidFill>
                <a:latin typeface="Times"/>
                <a:ea typeface="Times"/>
                <a:cs typeface="Times"/>
                <a:sym typeface="Times"/>
              </a:rPr>
              <a:t>but you </a:t>
            </a:r>
            <a:r>
              <a:rPr sz="3200" u="sng">
                <a:solidFill>
                  <a:srgbClr val="000000"/>
                </a:solidFill>
                <a:latin typeface="Times"/>
                <a:ea typeface="Times"/>
                <a:cs typeface="Times"/>
                <a:sym typeface="Times"/>
              </a:rPr>
              <a:t>shall receive power</a:t>
            </a:r>
            <a:r>
              <a:rPr sz="3200">
                <a:solidFill>
                  <a:srgbClr val="000000"/>
                </a:solidFill>
                <a:latin typeface="Times"/>
                <a:ea typeface="Times"/>
                <a:cs typeface="Times"/>
                <a:sym typeface="Times"/>
              </a:rPr>
              <a:t> when the Holy Spirit has come upon you; and you shall be My witnesses both in Jerusalem, and in all Judea and Samaria, and even to the remotest part of the earth. "</a:t>
            </a:r>
          </a:p>
        </p:txBody>
      </p:sp>
      <p:grpSp>
        <p:nvGrpSpPr>
          <p:cNvPr id="313" name="Group"/>
          <p:cNvGrpSpPr/>
          <p:nvPr/>
        </p:nvGrpSpPr>
        <p:grpSpPr>
          <a:xfrm>
            <a:off x="203200" y="5556250"/>
            <a:ext cx="12357100" cy="3543300"/>
            <a:chOff x="0" y="6350"/>
            <a:chExt cx="12357100" cy="3543299"/>
          </a:xfrm>
        </p:grpSpPr>
        <p:pic>
          <p:nvPicPr>
            <p:cNvPr id="282" name="Line" descr="Line"/>
            <p:cNvPicPr>
              <a:picLocks noChangeAspect="0"/>
            </p:cNvPicPr>
            <p:nvPr/>
          </p:nvPicPr>
          <p:blipFill>
            <a:blip r:embed="rId4">
              <a:extLst/>
            </a:blip>
            <a:stretch>
              <a:fillRect/>
            </a:stretch>
          </p:blipFill>
          <p:spPr>
            <a:xfrm>
              <a:off x="176249" y="1711758"/>
              <a:ext cx="12012672" cy="139874"/>
            </a:xfrm>
            <a:prstGeom prst="rect">
              <a:avLst/>
            </a:prstGeom>
            <a:effectLst/>
          </p:spPr>
        </p:pic>
        <p:pic>
          <p:nvPicPr>
            <p:cNvPr id="284" name="Line" descr="Line"/>
            <p:cNvPicPr>
              <a:picLocks noChangeAspect="0"/>
            </p:cNvPicPr>
            <p:nvPr/>
          </p:nvPicPr>
          <p:blipFill>
            <a:blip r:embed="rId5">
              <a:extLst/>
            </a:blip>
            <a:stretch>
              <a:fillRect/>
            </a:stretch>
          </p:blipFill>
          <p:spPr>
            <a:xfrm>
              <a:off x="774385" y="1147646"/>
              <a:ext cx="105670" cy="656069"/>
            </a:xfrm>
            <a:prstGeom prst="rect">
              <a:avLst/>
            </a:prstGeom>
            <a:effectLst/>
          </p:spPr>
        </p:pic>
        <p:pic>
          <p:nvPicPr>
            <p:cNvPr id="286" name="Line" descr="Line"/>
            <p:cNvPicPr>
              <a:picLocks noChangeAspect="0"/>
            </p:cNvPicPr>
            <p:nvPr/>
          </p:nvPicPr>
          <p:blipFill>
            <a:blip r:embed="rId5">
              <a:extLst/>
            </a:blip>
            <a:stretch>
              <a:fillRect/>
            </a:stretch>
          </p:blipFill>
          <p:spPr>
            <a:xfrm>
              <a:off x="2742885" y="1142685"/>
              <a:ext cx="105670" cy="656069"/>
            </a:xfrm>
            <a:prstGeom prst="rect">
              <a:avLst/>
            </a:prstGeom>
            <a:effectLst/>
          </p:spPr>
        </p:pic>
        <p:pic>
          <p:nvPicPr>
            <p:cNvPr id="288" name="Line" descr="Line"/>
            <p:cNvPicPr>
              <a:picLocks noChangeAspect="0"/>
            </p:cNvPicPr>
            <p:nvPr/>
          </p:nvPicPr>
          <p:blipFill>
            <a:blip r:embed="rId5">
              <a:extLst/>
            </a:blip>
            <a:stretch>
              <a:fillRect/>
            </a:stretch>
          </p:blipFill>
          <p:spPr>
            <a:xfrm>
              <a:off x="5130485" y="1142685"/>
              <a:ext cx="105670" cy="656069"/>
            </a:xfrm>
            <a:prstGeom prst="rect">
              <a:avLst/>
            </a:prstGeom>
            <a:effectLst/>
          </p:spPr>
        </p:pic>
        <p:sp>
          <p:nvSpPr>
            <p:cNvPr id="290" name="Matt. 16:18"/>
            <p:cNvSpPr txBox="1"/>
            <p:nvPr/>
          </p:nvSpPr>
          <p:spPr>
            <a:xfrm>
              <a:off x="2200603" y="596899"/>
              <a:ext cx="1495339"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cap="none" sz="2200">
                  <a:solidFill>
                    <a:srgbClr val="FF2600"/>
                  </a:solidFill>
                  <a:latin typeface="Times"/>
                  <a:ea typeface="Times"/>
                  <a:cs typeface="Times"/>
                  <a:sym typeface="Times"/>
                </a:defRPr>
              </a:lvl1pPr>
            </a:lstStyle>
            <a:p>
              <a:pPr/>
              <a:r>
                <a:t>Matt. 16:18</a:t>
              </a:r>
            </a:p>
          </p:txBody>
        </p:sp>
        <p:sp>
          <p:nvSpPr>
            <p:cNvPr id="291" name="Matt. 14:1, 2"/>
            <p:cNvSpPr txBox="1"/>
            <p:nvPr/>
          </p:nvSpPr>
          <p:spPr>
            <a:xfrm>
              <a:off x="146050" y="603249"/>
              <a:ext cx="1635039"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cap="none" sz="2200">
                  <a:solidFill>
                    <a:srgbClr val="FF2600"/>
                  </a:solidFill>
                  <a:latin typeface="Times"/>
                  <a:ea typeface="Times"/>
                  <a:cs typeface="Times"/>
                  <a:sym typeface="Times"/>
                </a:defRPr>
              </a:lvl1pPr>
            </a:lstStyle>
            <a:p>
              <a:pPr/>
              <a:r>
                <a:t>Matt. 14:1, 2</a:t>
              </a:r>
            </a:p>
          </p:txBody>
        </p:sp>
        <p:sp>
          <p:nvSpPr>
            <p:cNvPr id="292" name="Mk. 9:1"/>
            <p:cNvSpPr txBox="1"/>
            <p:nvPr/>
          </p:nvSpPr>
          <p:spPr>
            <a:xfrm>
              <a:off x="4676247" y="603249"/>
              <a:ext cx="104554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cap="none" sz="2200">
                  <a:solidFill>
                    <a:srgbClr val="FF2600"/>
                  </a:solidFill>
                  <a:latin typeface="Times"/>
                  <a:ea typeface="Times"/>
                  <a:cs typeface="Times"/>
                  <a:sym typeface="Times"/>
                </a:defRPr>
              </a:lvl1pPr>
            </a:lstStyle>
            <a:p>
              <a:pPr/>
              <a:r>
                <a:t>Mk. 9:1</a:t>
              </a:r>
            </a:p>
          </p:txBody>
        </p:sp>
        <p:sp>
          <p:nvSpPr>
            <p:cNvPr id="293" name="Rectangle"/>
            <p:cNvSpPr/>
            <p:nvPr/>
          </p:nvSpPr>
          <p:spPr>
            <a:xfrm>
              <a:off x="6642100" y="495300"/>
              <a:ext cx="203200" cy="1270000"/>
            </a:xfrm>
            <a:prstGeom prst="rect">
              <a:avLst/>
            </a:prstGeom>
            <a:blipFill rotWithShape="1">
              <a:blip r:embed="rId6"/>
              <a:srcRect l="0" t="0" r="0" b="0"/>
              <a:tile tx="0" ty="0" sx="100000" sy="100000" flip="none" algn="tl"/>
            </a:blipFill>
            <a:ln w="25400" cap="flat">
              <a:noFill/>
              <a:miter lim="400000"/>
            </a:ln>
            <a:effectLst/>
          </p:spPr>
          <p:txBody>
            <a:bodyPr wrap="square" lIns="50800" tIns="50800" rIns="50800" bIns="50800" numCol="1" anchor="ctr">
              <a:noAutofit/>
            </a:bodyP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294" name="Rectangle"/>
            <p:cNvSpPr/>
            <p:nvPr/>
          </p:nvSpPr>
          <p:spPr>
            <a:xfrm>
              <a:off x="6337300" y="850900"/>
              <a:ext cx="825500" cy="228600"/>
            </a:xfrm>
            <a:prstGeom prst="rect">
              <a:avLst/>
            </a:prstGeom>
            <a:blipFill rotWithShape="1">
              <a:blip r:embed="rId6"/>
              <a:srcRect l="0" t="0" r="0" b="0"/>
              <a:tile tx="0" ty="0" sx="100000" sy="100000" flip="none" algn="tl"/>
            </a:blipFill>
            <a:ln w="25400" cap="flat">
              <a:noFill/>
              <a:miter lim="400000"/>
            </a:ln>
            <a:effectLst/>
          </p:spPr>
          <p:txBody>
            <a:bodyPr wrap="square" lIns="50800" tIns="50800" rIns="50800" bIns="50800" numCol="1" anchor="ctr">
              <a:noAutofit/>
            </a:bodyP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295" name="“I will build My church” (Kingdom)"/>
            <p:cNvSpPr txBox="1"/>
            <p:nvPr/>
          </p:nvSpPr>
          <p:spPr>
            <a:xfrm>
              <a:off x="1505204" y="2063750"/>
              <a:ext cx="2455566" cy="81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cap="none" sz="2200">
                  <a:solidFill>
                    <a:srgbClr val="000000"/>
                  </a:solidFill>
                  <a:latin typeface="Times"/>
                  <a:ea typeface="Times"/>
                  <a:cs typeface="Times"/>
                  <a:sym typeface="Times"/>
                </a:defRPr>
              </a:lvl1pPr>
            </a:lstStyle>
            <a:p>
              <a:pPr/>
              <a:r>
                <a:t>“I will build My church” (Kingdom)</a:t>
              </a:r>
            </a:p>
          </p:txBody>
        </p:sp>
        <p:sp>
          <p:nvSpPr>
            <p:cNvPr id="296" name="Death of John"/>
            <p:cNvSpPr txBox="1"/>
            <p:nvPr/>
          </p:nvSpPr>
          <p:spPr>
            <a:xfrm>
              <a:off x="0" y="1911349"/>
              <a:ext cx="1638300" cy="81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cap="none" sz="2200">
                  <a:solidFill>
                    <a:srgbClr val="000000"/>
                  </a:solidFill>
                  <a:latin typeface="Times"/>
                  <a:ea typeface="Times"/>
                  <a:cs typeface="Times"/>
                  <a:sym typeface="Times"/>
                </a:defRPr>
              </a:lvl1pPr>
            </a:lstStyle>
            <a:p>
              <a:pPr/>
              <a:r>
                <a:t>Death of John</a:t>
              </a:r>
            </a:p>
          </p:txBody>
        </p:sp>
        <p:sp>
          <p:nvSpPr>
            <p:cNvPr id="297" name="“see the kingdom of God after it has come with power”"/>
            <p:cNvSpPr txBox="1"/>
            <p:nvPr/>
          </p:nvSpPr>
          <p:spPr>
            <a:xfrm>
              <a:off x="4165600" y="1885949"/>
              <a:ext cx="2349500"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cap="none" sz="2200">
                  <a:solidFill>
                    <a:srgbClr val="000000"/>
                  </a:solidFill>
                  <a:latin typeface="Times"/>
                  <a:ea typeface="Times"/>
                  <a:cs typeface="Times"/>
                  <a:sym typeface="Times"/>
                </a:defRPr>
              </a:lvl1pPr>
            </a:lstStyle>
            <a:p>
              <a:pPr/>
              <a:r>
                <a:t>“see the kingdom of God after it has come with power”</a:t>
              </a:r>
            </a:p>
          </p:txBody>
        </p:sp>
        <p:pic>
          <p:nvPicPr>
            <p:cNvPr id="298" name="Line" descr="Line"/>
            <p:cNvPicPr>
              <a:picLocks noChangeAspect="0"/>
            </p:cNvPicPr>
            <p:nvPr/>
          </p:nvPicPr>
          <p:blipFill>
            <a:blip r:embed="rId7">
              <a:extLst/>
            </a:blip>
            <a:stretch>
              <a:fillRect/>
            </a:stretch>
          </p:blipFill>
          <p:spPr>
            <a:xfrm>
              <a:off x="6736632" y="1689639"/>
              <a:ext cx="507849" cy="1164147"/>
            </a:xfrm>
            <a:prstGeom prst="rect">
              <a:avLst/>
            </a:prstGeom>
            <a:effectLst/>
          </p:spPr>
        </p:pic>
        <p:sp>
          <p:nvSpPr>
            <p:cNvPr id="300" name="Buried…"/>
            <p:cNvSpPr txBox="1"/>
            <p:nvPr/>
          </p:nvSpPr>
          <p:spPr>
            <a:xfrm>
              <a:off x="6438900" y="2736849"/>
              <a:ext cx="1638300" cy="81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cap="none" sz="2200">
                  <a:solidFill>
                    <a:srgbClr val="000000"/>
                  </a:solidFill>
                  <a:latin typeface="Times"/>
                  <a:ea typeface="Times"/>
                  <a:cs typeface="Times"/>
                  <a:sym typeface="Times"/>
                </a:defRPr>
              </a:pPr>
              <a:r>
                <a:t>Buried</a:t>
              </a:r>
            </a:p>
            <a:p>
              <a:pPr>
                <a:defRPr b="1" cap="none" sz="2200">
                  <a:solidFill>
                    <a:srgbClr val="FF2600"/>
                  </a:solidFill>
                  <a:latin typeface="Times"/>
                  <a:ea typeface="Times"/>
                  <a:cs typeface="Times"/>
                  <a:sym typeface="Times"/>
                </a:defRPr>
              </a:pPr>
              <a:r>
                <a:t>Isa. 53:9</a:t>
              </a:r>
            </a:p>
          </p:txBody>
        </p:sp>
        <p:pic>
          <p:nvPicPr>
            <p:cNvPr id="301" name="Line" descr="Line"/>
            <p:cNvPicPr>
              <a:picLocks noChangeAspect="0"/>
            </p:cNvPicPr>
            <p:nvPr/>
          </p:nvPicPr>
          <p:blipFill>
            <a:blip r:embed="rId8">
              <a:extLst/>
            </a:blip>
            <a:stretch>
              <a:fillRect/>
            </a:stretch>
          </p:blipFill>
          <p:spPr>
            <a:xfrm>
              <a:off x="7223797" y="1785755"/>
              <a:ext cx="388923" cy="1023905"/>
            </a:xfrm>
            <a:prstGeom prst="rect">
              <a:avLst/>
            </a:prstGeom>
            <a:effectLst/>
          </p:spPr>
        </p:pic>
        <p:sp>
          <p:nvSpPr>
            <p:cNvPr id="303" name="Resurrection…"/>
            <p:cNvSpPr txBox="1"/>
            <p:nvPr/>
          </p:nvSpPr>
          <p:spPr>
            <a:xfrm>
              <a:off x="7734300" y="1835150"/>
              <a:ext cx="1739900" cy="152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cap="none" sz="2200">
                  <a:solidFill>
                    <a:srgbClr val="000000"/>
                  </a:solidFill>
                  <a:latin typeface="Times"/>
                  <a:ea typeface="Times"/>
                  <a:cs typeface="Times"/>
                  <a:sym typeface="Times"/>
                </a:defRPr>
              </a:pPr>
              <a:r>
                <a:t>Resurrection</a:t>
              </a:r>
            </a:p>
            <a:p>
              <a:pPr>
                <a:defRPr b="1" cap="none" sz="2200">
                  <a:solidFill>
                    <a:srgbClr val="FF2600"/>
                  </a:solidFill>
                  <a:latin typeface="Times"/>
                  <a:ea typeface="Times"/>
                  <a:cs typeface="Times"/>
                  <a:sym typeface="Times"/>
                </a:defRPr>
              </a:pPr>
              <a:r>
                <a:t>Rom. 1:4</a:t>
              </a:r>
            </a:p>
            <a:p>
              <a:pPr>
                <a:defRPr b="1" cap="none" sz="2200">
                  <a:solidFill>
                    <a:srgbClr val="FF2600"/>
                  </a:solidFill>
                  <a:latin typeface="Times"/>
                  <a:ea typeface="Times"/>
                  <a:cs typeface="Times"/>
                  <a:sym typeface="Times"/>
                </a:defRPr>
              </a:pPr>
              <a:r>
                <a:t>Heb. 2:14, 15</a:t>
              </a:r>
            </a:p>
            <a:p>
              <a:pPr>
                <a:defRPr b="1" cap="none" sz="2200">
                  <a:solidFill>
                    <a:srgbClr val="FF2600"/>
                  </a:solidFill>
                  <a:latin typeface="Times"/>
                  <a:ea typeface="Times"/>
                  <a:cs typeface="Times"/>
                  <a:sym typeface="Times"/>
                </a:defRPr>
              </a:pPr>
              <a:r>
                <a:t>1 Cor. 15:23</a:t>
              </a:r>
            </a:p>
          </p:txBody>
        </p:sp>
        <p:sp>
          <p:nvSpPr>
            <p:cNvPr id="304" name="40 days"/>
            <p:cNvSpPr txBox="1"/>
            <p:nvPr/>
          </p:nvSpPr>
          <p:spPr>
            <a:xfrm>
              <a:off x="7610133" y="1111249"/>
              <a:ext cx="1007072"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cap="none" sz="2200">
                  <a:solidFill>
                    <a:srgbClr val="000000"/>
                  </a:solidFill>
                  <a:latin typeface="Times"/>
                  <a:ea typeface="Times"/>
                  <a:cs typeface="Times"/>
                  <a:sym typeface="Times"/>
                </a:defRPr>
              </a:lvl1pPr>
            </a:lstStyle>
            <a:p>
              <a:pPr/>
              <a:r>
                <a:t>40 days</a:t>
              </a:r>
            </a:p>
          </p:txBody>
        </p:sp>
        <p:sp>
          <p:nvSpPr>
            <p:cNvPr id="305" name="10 days"/>
            <p:cNvSpPr txBox="1"/>
            <p:nvPr/>
          </p:nvSpPr>
          <p:spPr>
            <a:xfrm>
              <a:off x="9220200" y="1111249"/>
              <a:ext cx="1007071"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cap="none" sz="2200">
                  <a:solidFill>
                    <a:srgbClr val="000000"/>
                  </a:solidFill>
                  <a:latin typeface="Times"/>
                  <a:ea typeface="Times"/>
                  <a:cs typeface="Times"/>
                  <a:sym typeface="Times"/>
                </a:defRPr>
              </a:lvl1pPr>
            </a:lstStyle>
            <a:p>
              <a:pPr/>
              <a:r>
                <a:t>10 days</a:t>
              </a:r>
            </a:p>
          </p:txBody>
        </p:sp>
        <p:sp>
          <p:nvSpPr>
            <p:cNvPr id="306" name="Ascension…"/>
            <p:cNvSpPr txBox="1"/>
            <p:nvPr/>
          </p:nvSpPr>
          <p:spPr>
            <a:xfrm>
              <a:off x="8373138" y="31749"/>
              <a:ext cx="1456594" cy="81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cap="none" sz="2200">
                  <a:solidFill>
                    <a:srgbClr val="000000"/>
                  </a:solidFill>
                  <a:latin typeface="Times"/>
                  <a:ea typeface="Times"/>
                  <a:cs typeface="Times"/>
                  <a:sym typeface="Times"/>
                </a:defRPr>
              </a:pPr>
              <a:r>
                <a:t>Ascension</a:t>
              </a:r>
            </a:p>
            <a:p>
              <a:pPr>
                <a:defRPr b="1" cap="none" sz="2200">
                  <a:solidFill>
                    <a:srgbClr val="FF2600"/>
                  </a:solidFill>
                  <a:latin typeface="Times"/>
                  <a:ea typeface="Times"/>
                  <a:cs typeface="Times"/>
                  <a:sym typeface="Times"/>
                </a:defRPr>
              </a:pPr>
              <a:r>
                <a:t>Acts 1:9-12</a:t>
              </a:r>
            </a:p>
          </p:txBody>
        </p:sp>
        <p:sp>
          <p:nvSpPr>
            <p:cNvPr id="307" name="Pentecost…"/>
            <p:cNvSpPr txBox="1"/>
            <p:nvPr/>
          </p:nvSpPr>
          <p:spPr>
            <a:xfrm>
              <a:off x="10742178" y="6350"/>
              <a:ext cx="1511437" cy="152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cap="none" sz="2200">
                  <a:solidFill>
                    <a:srgbClr val="000000"/>
                  </a:solidFill>
                  <a:latin typeface="Times"/>
                  <a:ea typeface="Times"/>
                  <a:cs typeface="Times"/>
                  <a:sym typeface="Times"/>
                </a:defRPr>
              </a:pPr>
              <a:r>
                <a:t>Pentecost</a:t>
              </a:r>
            </a:p>
            <a:p>
              <a:pPr>
                <a:defRPr b="1" cap="none" sz="2200">
                  <a:solidFill>
                    <a:srgbClr val="000000"/>
                  </a:solidFill>
                  <a:latin typeface="Times"/>
                  <a:ea typeface="Times"/>
                  <a:cs typeface="Times"/>
                  <a:sym typeface="Times"/>
                </a:defRPr>
              </a:pPr>
              <a:r>
                <a:t>Holy Spirit</a:t>
              </a:r>
            </a:p>
            <a:p>
              <a:pPr>
                <a:defRPr b="1" cap="none" sz="2200">
                  <a:solidFill>
                    <a:srgbClr val="000000"/>
                  </a:solidFill>
                  <a:latin typeface="Times"/>
                  <a:ea typeface="Times"/>
                  <a:cs typeface="Times"/>
                  <a:sym typeface="Times"/>
                </a:defRPr>
              </a:pPr>
              <a:r>
                <a:t>Power</a:t>
              </a:r>
            </a:p>
            <a:p>
              <a:pPr>
                <a:defRPr b="1" cap="none" sz="2200">
                  <a:solidFill>
                    <a:srgbClr val="000000"/>
                  </a:solidFill>
                  <a:latin typeface="Times"/>
                  <a:ea typeface="Times"/>
                  <a:cs typeface="Times"/>
                  <a:sym typeface="Times"/>
                </a:defRPr>
              </a:pPr>
              <a:r>
                <a:t>Kingdom</a:t>
              </a:r>
            </a:p>
          </p:txBody>
        </p:sp>
        <p:pic>
          <p:nvPicPr>
            <p:cNvPr id="308" name="Line" descr="Line"/>
            <p:cNvPicPr>
              <a:picLocks noChangeAspect="0"/>
            </p:cNvPicPr>
            <p:nvPr/>
          </p:nvPicPr>
          <p:blipFill>
            <a:blip r:embed="rId8">
              <a:extLst/>
            </a:blip>
            <a:stretch>
              <a:fillRect/>
            </a:stretch>
          </p:blipFill>
          <p:spPr>
            <a:xfrm>
              <a:off x="8605583" y="753219"/>
              <a:ext cx="388924" cy="1023905"/>
            </a:xfrm>
            <a:prstGeom prst="rect">
              <a:avLst/>
            </a:prstGeom>
            <a:effectLst/>
          </p:spPr>
        </p:pic>
        <p:pic>
          <p:nvPicPr>
            <p:cNvPr id="310" name="Line" descr="Line"/>
            <p:cNvPicPr>
              <a:picLocks noChangeAspect="0"/>
            </p:cNvPicPr>
            <p:nvPr/>
          </p:nvPicPr>
          <p:blipFill>
            <a:blip r:embed="rId9">
              <a:extLst/>
            </a:blip>
            <a:stretch>
              <a:fillRect/>
            </a:stretch>
          </p:blipFill>
          <p:spPr>
            <a:xfrm>
              <a:off x="10351876" y="252226"/>
              <a:ext cx="395990" cy="1464842"/>
            </a:xfrm>
            <a:prstGeom prst="rect">
              <a:avLst/>
            </a:prstGeom>
            <a:effectLst/>
          </p:spPr>
        </p:pic>
        <p:sp>
          <p:nvSpPr>
            <p:cNvPr id="312" name="Acts 2:1-41…"/>
            <p:cNvSpPr txBox="1"/>
            <p:nvPr/>
          </p:nvSpPr>
          <p:spPr>
            <a:xfrm>
              <a:off x="10401300" y="1911349"/>
              <a:ext cx="1955800" cy="81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cap="none" sz="2200">
                  <a:solidFill>
                    <a:srgbClr val="FF2600"/>
                  </a:solidFill>
                  <a:latin typeface="Times"/>
                  <a:ea typeface="Times"/>
                  <a:cs typeface="Times"/>
                  <a:sym typeface="Times"/>
                </a:defRPr>
              </a:pPr>
              <a:r>
                <a:t>Acts 2:1-41</a:t>
              </a:r>
            </a:p>
            <a:p>
              <a:pPr>
                <a:defRPr b="1" cap="none" sz="2200">
                  <a:solidFill>
                    <a:srgbClr val="000000"/>
                  </a:solidFill>
                  <a:latin typeface="Times"/>
                  <a:ea typeface="Times"/>
                  <a:cs typeface="Times"/>
                  <a:sym typeface="Times"/>
                </a:defRPr>
              </a:pPr>
              <a:r>
                <a:t>church begins</a:t>
              </a:r>
            </a:p>
          </p:txBody>
        </p:sp>
      </p:gr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5" name="Rounded Rectangle"/>
          <p:cNvSpPr/>
          <p:nvPr/>
        </p:nvSpPr>
        <p:spPr>
          <a:xfrm>
            <a:off x="381000" y="1511300"/>
            <a:ext cx="122682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16" name="Came With Power On Pentecost"/>
          <p:cNvSpPr txBox="1"/>
          <p:nvPr>
            <p:ph type="title"/>
          </p:nvPr>
        </p:nvSpPr>
        <p:spPr>
          <a:xfrm>
            <a:off x="787400" y="254000"/>
            <a:ext cx="11811000" cy="1206500"/>
          </a:xfrm>
          <a:prstGeom prst="rect">
            <a:avLst/>
          </a:prstGeom>
        </p:spPr>
        <p:txBody>
          <a:bodyPr/>
          <a:lstStyle>
            <a:lvl1pPr>
              <a:defRPr b="1" sz="5600">
                <a:latin typeface="Helvetica Neue"/>
                <a:ea typeface="Helvetica Neue"/>
                <a:cs typeface="Helvetica Neue"/>
                <a:sym typeface="Helvetica Neue"/>
              </a:defRPr>
            </a:lvl1pPr>
          </a:lstStyle>
          <a:p>
            <a:pPr/>
            <a:r>
              <a:t>Came With Power On Pentecost</a:t>
            </a:r>
          </a:p>
        </p:txBody>
      </p:sp>
      <p:sp>
        <p:nvSpPr>
          <p:cNvPr id="317" name="Power came on Pentecost                                                        Acts 2:1-4 And when the day of Pentecost had come, they were all together in one place. And suddenly there came from heaven a noise like a violent, rushing wind, and it filled the whole house where they were sitting. And there appeared to them tongues as of fire distributing themselves, and they rested on each one of them. And they were all filled with the Holy Spirit and began to speak with other tongues, as the Spirit was giving them utterance."/>
          <p:cNvSpPr txBox="1"/>
          <p:nvPr>
            <p:ph type="body" idx="1"/>
          </p:nvPr>
        </p:nvSpPr>
        <p:spPr>
          <a:xfrm>
            <a:off x="342900" y="1511300"/>
            <a:ext cx="6604000" cy="7912100"/>
          </a:xfrm>
          <a:prstGeom prst="rect">
            <a:avLst/>
          </a:prstGeom>
        </p:spPr>
        <p:txBody>
          <a:bodyPr anchor="t"/>
          <a:lstStyle/>
          <a:p>
            <a:pPr>
              <a:buBlip>
                <a:blip r:embed="rId3"/>
              </a:buBlip>
            </a:pPr>
            <a:r>
              <a:t>Power came on Pentecost                                                        </a:t>
            </a:r>
            <a:r>
              <a:rPr b="1" sz="3200">
                <a:solidFill>
                  <a:srgbClr val="FF2600"/>
                </a:solidFill>
                <a:latin typeface="Times"/>
                <a:ea typeface="Times"/>
                <a:cs typeface="Times"/>
                <a:sym typeface="Times"/>
              </a:rPr>
              <a:t>Acts 2:1-4</a:t>
            </a:r>
            <a:r>
              <a:rPr b="1" sz="3200">
                <a:solidFill>
                  <a:srgbClr val="000000"/>
                </a:solidFill>
                <a:latin typeface="Times"/>
                <a:ea typeface="Times"/>
                <a:cs typeface="Times"/>
                <a:sym typeface="Times"/>
              </a:rPr>
              <a:t> And when the day of </a:t>
            </a:r>
            <a:r>
              <a:rPr b="1" sz="3200" u="sng">
                <a:solidFill>
                  <a:srgbClr val="000000"/>
                </a:solidFill>
                <a:latin typeface="Times"/>
                <a:ea typeface="Times"/>
                <a:cs typeface="Times"/>
                <a:sym typeface="Times"/>
              </a:rPr>
              <a:t>Pentecost</a:t>
            </a:r>
            <a:r>
              <a:rPr b="1" sz="3200">
                <a:solidFill>
                  <a:srgbClr val="000000"/>
                </a:solidFill>
                <a:latin typeface="Times"/>
                <a:ea typeface="Times"/>
                <a:cs typeface="Times"/>
                <a:sym typeface="Times"/>
              </a:rPr>
              <a:t> had come, they were all together in one place. And suddenly there came from heaven </a:t>
            </a:r>
            <a:r>
              <a:rPr b="1" sz="3200" u="sng">
                <a:solidFill>
                  <a:srgbClr val="000000"/>
                </a:solidFill>
                <a:latin typeface="Times"/>
                <a:ea typeface="Times"/>
                <a:cs typeface="Times"/>
                <a:sym typeface="Times"/>
              </a:rPr>
              <a:t>a noise like a violent, rushing wind, and it filled the whole house where they were sitting</a:t>
            </a:r>
            <a:r>
              <a:rPr b="1" sz="3200">
                <a:solidFill>
                  <a:srgbClr val="000000"/>
                </a:solidFill>
                <a:latin typeface="Times"/>
                <a:ea typeface="Times"/>
                <a:cs typeface="Times"/>
                <a:sym typeface="Times"/>
              </a:rPr>
              <a:t>. And there appeared to them tongues as of fire distributing themselves, and they rested on each one of them. And they were all </a:t>
            </a:r>
            <a:r>
              <a:rPr b="1" sz="3200" u="sng">
                <a:solidFill>
                  <a:srgbClr val="000000"/>
                </a:solidFill>
                <a:latin typeface="Times"/>
                <a:ea typeface="Times"/>
                <a:cs typeface="Times"/>
                <a:sym typeface="Times"/>
              </a:rPr>
              <a:t>filled with the Holy Spirit</a:t>
            </a:r>
            <a:r>
              <a:rPr b="1" sz="3200">
                <a:solidFill>
                  <a:srgbClr val="000000"/>
                </a:solidFill>
                <a:latin typeface="Times"/>
                <a:ea typeface="Times"/>
                <a:cs typeface="Times"/>
                <a:sym typeface="Times"/>
              </a:rPr>
              <a:t> and began to speak with other tongues, as the Spirit was giving them utterance.</a:t>
            </a:r>
          </a:p>
        </p:txBody>
      </p:sp>
      <p:pic>
        <p:nvPicPr>
          <p:cNvPr id="318" name="PENTECOST.png" descr="PENTECOST.png"/>
          <p:cNvPicPr>
            <a:picLocks noChangeAspect="1"/>
          </p:cNvPicPr>
          <p:nvPr/>
        </p:nvPicPr>
        <p:blipFill>
          <a:blip r:embed="rId4">
            <a:extLst/>
          </a:blip>
          <a:stretch>
            <a:fillRect/>
          </a:stretch>
        </p:blipFill>
        <p:spPr>
          <a:xfrm>
            <a:off x="6946693" y="1708150"/>
            <a:ext cx="5757112" cy="4787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0" name="Rounded Rectangle"/>
          <p:cNvSpPr/>
          <p:nvPr/>
        </p:nvSpPr>
        <p:spPr>
          <a:xfrm>
            <a:off x="393700" y="1524000"/>
            <a:ext cx="12217400" cy="2927003"/>
          </a:xfrm>
          <a:prstGeom prst="roundRect">
            <a:avLst>
              <a:gd name="adj" fmla="val 6508"/>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21" name="Christ’s Kingdom &amp; Glory came together"/>
          <p:cNvSpPr txBox="1"/>
          <p:nvPr>
            <p:ph type="title"/>
          </p:nvPr>
        </p:nvSpPr>
        <p:spPr>
          <a:xfrm>
            <a:off x="520700" y="254000"/>
            <a:ext cx="11988800" cy="1206500"/>
          </a:xfrm>
          <a:prstGeom prst="rect">
            <a:avLst/>
          </a:prstGeom>
        </p:spPr>
        <p:txBody>
          <a:bodyPr/>
          <a:lstStyle>
            <a:lvl1pPr>
              <a:defRPr b="1" sz="4600">
                <a:latin typeface="Helvetica Neue"/>
                <a:ea typeface="Helvetica Neue"/>
                <a:cs typeface="Helvetica Neue"/>
                <a:sym typeface="Helvetica Neue"/>
              </a:defRPr>
            </a:lvl1pPr>
          </a:lstStyle>
          <a:p>
            <a:pPr/>
            <a:r>
              <a:t>Christ’s Kingdom &amp; Glory came together</a:t>
            </a:r>
          </a:p>
        </p:txBody>
      </p:sp>
      <p:sp>
        <p:nvSpPr>
          <p:cNvPr id="322" name="Was not glorified during His personal ministry                                                        John 7:39 But this He spoke of the Spirit, whom those who believed in Him were to receive; for the Spirit was not yet given, because Jesus was not yet glorified."/>
          <p:cNvSpPr txBox="1"/>
          <p:nvPr>
            <p:ph type="body" sz="half" idx="1"/>
          </p:nvPr>
        </p:nvSpPr>
        <p:spPr>
          <a:xfrm>
            <a:off x="647700" y="1625600"/>
            <a:ext cx="11709400" cy="3136900"/>
          </a:xfrm>
          <a:prstGeom prst="rect">
            <a:avLst/>
          </a:prstGeom>
        </p:spPr>
        <p:txBody>
          <a:bodyPr anchor="t"/>
          <a:lstStyle/>
          <a:p>
            <a:pPr marL="491772" indent="-491772">
              <a:buBlip>
                <a:blip r:embed="rId3"/>
              </a:buBlip>
            </a:pPr>
            <a:r>
              <a:rPr sz="4100">
                <a:solidFill>
                  <a:srgbClr val="424242"/>
                </a:solidFill>
              </a:rPr>
              <a:t>Was not glorified during His personal ministry</a:t>
            </a:r>
            <a:r>
              <a:t>                                                        </a:t>
            </a:r>
            <a:r>
              <a:rPr b="1" sz="3800">
                <a:solidFill>
                  <a:srgbClr val="FF2600"/>
                </a:solidFill>
                <a:latin typeface="Times"/>
                <a:ea typeface="Times"/>
                <a:cs typeface="Times"/>
                <a:sym typeface="Times"/>
              </a:rPr>
              <a:t>John 7:39</a:t>
            </a:r>
            <a:r>
              <a:rPr b="1" sz="3800">
                <a:solidFill>
                  <a:srgbClr val="000000"/>
                </a:solidFill>
                <a:latin typeface="Times"/>
                <a:ea typeface="Times"/>
                <a:cs typeface="Times"/>
                <a:sym typeface="Times"/>
              </a:rPr>
              <a:t> But this He spoke of the Spirit, whom those who believed in Him were to receive; for the Spirit was not yet given, because </a:t>
            </a:r>
            <a:r>
              <a:rPr b="1" sz="3800" u="sng">
                <a:solidFill>
                  <a:srgbClr val="000000"/>
                </a:solidFill>
                <a:latin typeface="Times"/>
                <a:ea typeface="Times"/>
                <a:cs typeface="Times"/>
                <a:sym typeface="Times"/>
              </a:rPr>
              <a:t>Jesus was not yet glorified</a:t>
            </a:r>
            <a:r>
              <a:rPr b="1" sz="3800">
                <a:solidFill>
                  <a:srgbClr val="000000"/>
                </a:solidFill>
                <a:latin typeface="Times"/>
                <a:ea typeface="Times"/>
                <a:cs typeface="Times"/>
                <a:sym typeface="Times"/>
              </a:rPr>
              <a:t>.</a:t>
            </a:r>
          </a:p>
        </p:txBody>
      </p:sp>
      <p:sp>
        <p:nvSpPr>
          <p:cNvPr id="323" name="Arrow"/>
          <p:cNvSpPr/>
          <p:nvPr/>
        </p:nvSpPr>
        <p:spPr>
          <a:xfrm>
            <a:off x="1302097" y="8151713"/>
            <a:ext cx="2334221" cy="509687"/>
          </a:xfrm>
          <a:prstGeom prst="rightArrow">
            <a:avLst>
              <a:gd name="adj1" fmla="val 32000"/>
              <a:gd name="adj2" fmla="val 158785"/>
            </a:avLst>
          </a:prstGeom>
          <a:blipFill>
            <a:blip r:embed="rId4"/>
          </a:blip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24" name="Rectangle"/>
          <p:cNvSpPr/>
          <p:nvPr/>
        </p:nvSpPr>
        <p:spPr>
          <a:xfrm>
            <a:off x="3746500" y="5951339"/>
            <a:ext cx="410320" cy="2760861"/>
          </a:xfrm>
          <a:prstGeom prst="rect">
            <a:avLst/>
          </a:prstGeom>
          <a:solidFill>
            <a:schemeClr val="accent3">
              <a:satOff val="9881"/>
              <a:lumOff val="-13155"/>
            </a:schemeClr>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25" name="Rectangle"/>
          <p:cNvSpPr/>
          <p:nvPr/>
        </p:nvSpPr>
        <p:spPr>
          <a:xfrm>
            <a:off x="2784549" y="6675239"/>
            <a:ext cx="2334221" cy="355402"/>
          </a:xfrm>
          <a:prstGeom prst="rect">
            <a:avLst/>
          </a:prstGeom>
          <a:solidFill>
            <a:schemeClr val="accent3">
              <a:satOff val="9881"/>
              <a:lumOff val="-13155"/>
            </a:schemeClr>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pic>
        <p:nvPicPr>
          <p:cNvPr id="326" name="Image" descr="Image"/>
          <p:cNvPicPr>
            <a:picLocks noChangeAspect="1"/>
          </p:cNvPicPr>
          <p:nvPr/>
        </p:nvPicPr>
        <p:blipFill>
          <a:blip r:embed="rId5">
            <a:extLst/>
          </a:blip>
          <a:stretch>
            <a:fillRect/>
          </a:stretch>
        </p:blipFill>
        <p:spPr>
          <a:xfrm>
            <a:off x="6490299" y="5386787"/>
            <a:ext cx="1598213" cy="1598213"/>
          </a:xfrm>
          <a:prstGeom prst="rect">
            <a:avLst/>
          </a:prstGeom>
          <a:ln w="12700">
            <a:miter lim="400000"/>
          </a:ln>
        </p:spPr>
      </p:pic>
      <p:sp>
        <p:nvSpPr>
          <p:cNvPr id="327" name="Glory"/>
          <p:cNvSpPr txBox="1"/>
          <p:nvPr/>
        </p:nvSpPr>
        <p:spPr>
          <a:xfrm>
            <a:off x="7980324" y="4514502"/>
            <a:ext cx="1184352" cy="5855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Glory</a:t>
            </a:r>
          </a:p>
        </p:txBody>
      </p:sp>
      <p:pic>
        <p:nvPicPr>
          <p:cNvPr id="328" name="search%3Fq%3DJesus%2Bking%2Band%2Bpriest%26hl%3Den%26gbv%3D2%26biw%3D966%26bih%3D600%26tbm%3Disch&amp;itbs=1&amp;iact=hc&amp;vpx=282&amp;vpy=211&amp;dur=250&amp;hovh=275&amp;hovw=183&amp;tx=119&amp;ty=153&amp;page=1&amp;ndsp=12&amp;ved=1t-429,r-5,s.png" descr="search%3Fq%3DJesus%2Bking%2Band%2Bpriest%26hl%3Den%26gbv%3D2%26biw%3D966%26bih%3D600%26tbm%3Disch&amp;itbs=1&amp;iact=hc&amp;vpx=282&amp;vpy=211&amp;dur=250&amp;hovh=275&amp;hovw=183&amp;tx=119&amp;ty=153&amp;page=1&amp;ndsp=12&amp;ved=1t-429,r-5,s.png"/>
          <p:cNvPicPr>
            <a:picLocks noChangeAspect="1"/>
          </p:cNvPicPr>
          <p:nvPr/>
        </p:nvPicPr>
        <p:blipFill>
          <a:blip r:embed="rId6">
            <a:extLst/>
          </a:blip>
          <a:stretch>
            <a:fillRect/>
          </a:stretch>
        </p:blipFill>
        <p:spPr>
          <a:xfrm>
            <a:off x="8182062" y="5163523"/>
            <a:ext cx="1063539" cy="1598213"/>
          </a:xfrm>
          <a:prstGeom prst="rect">
            <a:avLst/>
          </a:prstGeom>
          <a:ln w="12700">
            <a:miter lim="400000"/>
          </a:ln>
        </p:spPr>
      </p:pic>
      <p:pic>
        <p:nvPicPr>
          <p:cNvPr id="329" name="Line" descr="Line"/>
          <p:cNvPicPr>
            <a:picLocks noChangeAspect="0"/>
          </p:cNvPicPr>
          <p:nvPr/>
        </p:nvPicPr>
        <p:blipFill>
          <a:blip r:embed="rId7">
            <a:extLst/>
          </a:blip>
          <a:stretch>
            <a:fillRect/>
          </a:stretch>
        </p:blipFill>
        <p:spPr>
          <a:xfrm rot="20103715">
            <a:off x="4425282" y="7829408"/>
            <a:ext cx="542862" cy="1260023"/>
          </a:xfrm>
          <a:prstGeom prst="rect">
            <a:avLst/>
          </a:prstGeom>
        </p:spPr>
      </p:pic>
      <p:sp>
        <p:nvSpPr>
          <p:cNvPr id="331" name="Buried &amp; Raise"/>
          <p:cNvSpPr txBox="1"/>
          <p:nvPr/>
        </p:nvSpPr>
        <p:spPr>
          <a:xfrm>
            <a:off x="4064000" y="8943379"/>
            <a:ext cx="2708474"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cap="none" sz="2200">
                <a:solidFill>
                  <a:srgbClr val="000000"/>
                </a:solidFill>
                <a:latin typeface="Times"/>
                <a:ea typeface="Times"/>
                <a:cs typeface="Times"/>
                <a:sym typeface="Times"/>
              </a:defRPr>
            </a:lvl1pPr>
          </a:lstStyle>
          <a:p>
            <a:pPr/>
            <a:r>
              <a:t>Buried &amp; Raise</a:t>
            </a:r>
          </a:p>
        </p:txBody>
      </p:sp>
      <p:pic>
        <p:nvPicPr>
          <p:cNvPr id="332" name="Line" descr="Line"/>
          <p:cNvPicPr>
            <a:picLocks noChangeAspect="0"/>
          </p:cNvPicPr>
          <p:nvPr/>
        </p:nvPicPr>
        <p:blipFill>
          <a:blip r:embed="rId8">
            <a:extLst/>
          </a:blip>
          <a:stretch>
            <a:fillRect/>
          </a:stretch>
        </p:blipFill>
        <p:spPr>
          <a:xfrm>
            <a:off x="5166397" y="7881755"/>
            <a:ext cx="388923" cy="1023905"/>
          </a:xfrm>
          <a:prstGeom prst="rect">
            <a:avLst/>
          </a:prstGeom>
        </p:spPr>
      </p:pic>
      <p:sp>
        <p:nvSpPr>
          <p:cNvPr id="334" name="Ascended"/>
          <p:cNvSpPr txBox="1"/>
          <p:nvPr/>
        </p:nvSpPr>
        <p:spPr>
          <a:xfrm>
            <a:off x="5676900" y="7000279"/>
            <a:ext cx="2708474"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cap="none" sz="2200">
                <a:solidFill>
                  <a:srgbClr val="000000"/>
                </a:solidFill>
                <a:latin typeface="Times"/>
                <a:ea typeface="Times"/>
                <a:cs typeface="Times"/>
                <a:sym typeface="Times"/>
              </a:defRPr>
            </a:lvl1pPr>
          </a:lstStyle>
          <a:p>
            <a:pPr/>
            <a:r>
              <a:t>Ascended</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6" name="Rounded Rectangle"/>
          <p:cNvSpPr/>
          <p:nvPr/>
        </p:nvSpPr>
        <p:spPr>
          <a:xfrm>
            <a:off x="381000" y="1511300"/>
            <a:ext cx="12217400" cy="7861300"/>
          </a:xfrm>
          <a:prstGeom prst="roundRect">
            <a:avLst>
              <a:gd name="adj" fmla="val 2423"/>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37" name="Christ’s Kingdom &amp; Glory came together"/>
          <p:cNvSpPr txBox="1"/>
          <p:nvPr>
            <p:ph type="title"/>
          </p:nvPr>
        </p:nvSpPr>
        <p:spPr>
          <a:xfrm>
            <a:off x="520700" y="254000"/>
            <a:ext cx="11988800" cy="1206500"/>
          </a:xfrm>
          <a:prstGeom prst="rect">
            <a:avLst/>
          </a:prstGeom>
        </p:spPr>
        <p:txBody>
          <a:bodyPr/>
          <a:lstStyle>
            <a:lvl1pPr>
              <a:defRPr b="1" sz="4600">
                <a:latin typeface="Helvetica Neue"/>
                <a:ea typeface="Helvetica Neue"/>
                <a:cs typeface="Helvetica Neue"/>
                <a:sym typeface="Helvetica Neue"/>
              </a:defRPr>
            </a:lvl1pPr>
          </a:lstStyle>
          <a:p>
            <a:pPr/>
            <a:r>
              <a:t>Christ’s Kingdom &amp; Glory came together</a:t>
            </a:r>
          </a:p>
        </p:txBody>
      </p:sp>
      <p:sp>
        <p:nvSpPr>
          <p:cNvPr id="338" name="He enter glory &amp; His kingdom at the same time         Matt. 20:20, 21 Then the mother of the sons of Zebedee came to Him with her sons, bowing down, and making a request of Him. And He said to her, &quot;What do you wish?&quot; She said to Him, &quot;Command that in Your kingdom these two sons of mine may sit, one on Your right and one on Your left.&quot;…"/>
          <p:cNvSpPr txBox="1"/>
          <p:nvPr>
            <p:ph type="body" idx="1"/>
          </p:nvPr>
        </p:nvSpPr>
        <p:spPr>
          <a:xfrm>
            <a:off x="647700" y="1498600"/>
            <a:ext cx="11709400" cy="6972300"/>
          </a:xfrm>
          <a:prstGeom prst="rect">
            <a:avLst/>
          </a:prstGeom>
        </p:spPr>
        <p:txBody>
          <a:bodyPr anchor="t"/>
          <a:lstStyle/>
          <a:p>
            <a:pPr marL="479777" indent="-479777">
              <a:buBlip>
                <a:blip r:embed="rId3"/>
              </a:buBlip>
            </a:pPr>
            <a:r>
              <a:rPr sz="4000">
                <a:solidFill>
                  <a:srgbClr val="424242"/>
                </a:solidFill>
              </a:rPr>
              <a:t>He enter glory &amp; His kingdom at the same time</a:t>
            </a:r>
            <a:r>
              <a:rPr>
                <a:solidFill>
                  <a:srgbClr val="FF2600"/>
                </a:solidFill>
                <a:latin typeface="Times"/>
                <a:ea typeface="Times"/>
                <a:cs typeface="Times"/>
                <a:sym typeface="Times"/>
              </a:rPr>
              <a:t>         </a:t>
            </a:r>
            <a:r>
              <a:rPr b="1" sz="2800">
                <a:solidFill>
                  <a:srgbClr val="FF2600"/>
                </a:solidFill>
                <a:latin typeface="Times"/>
                <a:ea typeface="Times"/>
                <a:cs typeface="Times"/>
                <a:sym typeface="Times"/>
              </a:rPr>
              <a:t>Matt. 20:20, 21</a:t>
            </a:r>
            <a:r>
              <a:rPr b="1" sz="2800">
                <a:solidFill>
                  <a:srgbClr val="000000"/>
                </a:solidFill>
                <a:latin typeface="Times"/>
                <a:ea typeface="Times"/>
                <a:cs typeface="Times"/>
                <a:sym typeface="Times"/>
              </a:rPr>
              <a:t> Then the mother of the sons of Zebedee came to Him with her sons, bowing down, and making a request of Him. And He said to her, "What do you wish?" She said to Him, "Command that </a:t>
            </a:r>
            <a:r>
              <a:rPr b="1" sz="2800" u="sng">
                <a:solidFill>
                  <a:srgbClr val="000000"/>
                </a:solidFill>
                <a:latin typeface="Times"/>
                <a:ea typeface="Times"/>
                <a:cs typeface="Times"/>
                <a:sym typeface="Times"/>
              </a:rPr>
              <a:t>in Your kingdom</a:t>
            </a:r>
            <a:r>
              <a:rPr b="1" sz="2800">
                <a:solidFill>
                  <a:srgbClr val="000000"/>
                </a:solidFill>
                <a:latin typeface="Times"/>
                <a:ea typeface="Times"/>
                <a:cs typeface="Times"/>
                <a:sym typeface="Times"/>
              </a:rPr>
              <a:t> these two sons of mine may sit, one on Your right and one on Your left."</a:t>
            </a:r>
            <a:endParaRPr b="1" sz="2800">
              <a:solidFill>
                <a:srgbClr val="000000"/>
              </a:solidFill>
              <a:latin typeface="Times"/>
              <a:ea typeface="Times"/>
              <a:cs typeface="Times"/>
              <a:sym typeface="Times"/>
            </a:endParaRPr>
          </a:p>
          <a:p>
            <a:pPr marL="0" indent="0">
              <a:buSzTx/>
              <a:buNone/>
              <a:defRPr b="1" sz="2800">
                <a:solidFill>
                  <a:srgbClr val="000000"/>
                </a:solidFill>
                <a:latin typeface="Times"/>
                <a:ea typeface="Times"/>
                <a:cs typeface="Times"/>
                <a:sym typeface="Times"/>
              </a:defRPr>
            </a:pPr>
            <a:r>
              <a:rPr>
                <a:solidFill>
                  <a:srgbClr val="FF2600"/>
                </a:solidFill>
              </a:rPr>
              <a:t>Mk. 10:35-37</a:t>
            </a:r>
            <a:r>
              <a:t> And James and John, the two sons of Zebedee, came up to Him, saying to Him, "Teacher, we want You to do for us whatever we ask of You." And He said to them, "What do you want Me to do for you?" And they said to Him, "Grant that we may sit </a:t>
            </a:r>
            <a:r>
              <a:rPr u="sng"/>
              <a:t>in Your glory</a:t>
            </a:r>
            <a:r>
              <a:t>, one on Your right, and one on Your left."</a:t>
            </a:r>
          </a:p>
        </p:txBody>
      </p:sp>
      <p:pic>
        <p:nvPicPr>
          <p:cNvPr id="339" name="Image" descr="Image"/>
          <p:cNvPicPr>
            <a:picLocks noChangeAspect="1"/>
          </p:cNvPicPr>
          <p:nvPr/>
        </p:nvPicPr>
        <p:blipFill>
          <a:blip r:embed="rId4">
            <a:extLst/>
          </a:blip>
          <a:stretch>
            <a:fillRect/>
          </a:stretch>
        </p:blipFill>
        <p:spPr>
          <a:xfrm>
            <a:off x="7022771" y="6086013"/>
            <a:ext cx="3583920" cy="33378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1" name="Rounded Rectangle"/>
          <p:cNvSpPr/>
          <p:nvPr/>
        </p:nvSpPr>
        <p:spPr>
          <a:xfrm>
            <a:off x="381000" y="1511300"/>
            <a:ext cx="12217400" cy="2921000"/>
          </a:xfrm>
          <a:prstGeom prst="roundRect">
            <a:avLst>
              <a:gd name="adj" fmla="val 6522"/>
            </a:avLst>
          </a:prstGeom>
          <a:solidFill>
            <a:srgbClr val="FFFFFF"/>
          </a:solidFill>
          <a:ln w="12700">
            <a:miter lim="400000"/>
          </a:ln>
        </p:spPr>
        <p:txBody>
          <a:bodyPr lIns="50800" tIns="50800" rIns="50800" bIns="50800" anchor="ctr"/>
          <a:lstStyle/>
          <a:p>
            <a:pPr>
              <a:defRPr cap="none" sz="3000">
                <a:solidFill>
                  <a:srgbClr val="FFFFFF"/>
                </a:solidFill>
                <a:effectLst>
                  <a:outerShdw sx="100000" sy="100000" kx="0" ky="0" algn="b" rotWithShape="0" blurRad="25400" dist="42435" dir="2388334">
                    <a:srgbClr val="000000">
                      <a:alpha val="48275"/>
                    </a:srgbClr>
                  </a:outerShdw>
                </a:effectLst>
                <a:latin typeface="Helvetica Neue"/>
                <a:ea typeface="Helvetica Neue"/>
                <a:cs typeface="Helvetica Neue"/>
                <a:sym typeface="Helvetica Neue"/>
              </a:defRPr>
            </a:pPr>
          </a:p>
        </p:txBody>
      </p:sp>
      <p:sp>
        <p:nvSpPr>
          <p:cNvPr id="342" name="Christ’s Kingdom &amp; Glory came together"/>
          <p:cNvSpPr txBox="1"/>
          <p:nvPr>
            <p:ph type="title"/>
          </p:nvPr>
        </p:nvSpPr>
        <p:spPr>
          <a:xfrm>
            <a:off x="1041400" y="254000"/>
            <a:ext cx="10922000" cy="1206500"/>
          </a:xfrm>
          <a:prstGeom prst="rect">
            <a:avLst/>
          </a:prstGeom>
        </p:spPr>
        <p:txBody>
          <a:bodyPr/>
          <a:lstStyle>
            <a:lvl1pPr>
              <a:defRPr sz="4600"/>
            </a:lvl1pPr>
          </a:lstStyle>
          <a:p>
            <a:pPr/>
            <a:r>
              <a:t>Christ’s Kingdom &amp; Glory came together</a:t>
            </a:r>
          </a:p>
        </p:txBody>
      </p:sp>
      <p:sp>
        <p:nvSpPr>
          <p:cNvPr id="343" name="He entered into glory after His death                                                        Luke 24:26 &quot;Was it not necessary for the Christ to suffer these things and to enter into His glory?&quot;"/>
          <p:cNvSpPr txBox="1"/>
          <p:nvPr>
            <p:ph type="body" sz="quarter" idx="1"/>
          </p:nvPr>
        </p:nvSpPr>
        <p:spPr>
          <a:xfrm>
            <a:off x="711200" y="1828800"/>
            <a:ext cx="11569700" cy="2006600"/>
          </a:xfrm>
          <a:prstGeom prst="rect">
            <a:avLst/>
          </a:prstGeom>
        </p:spPr>
        <p:txBody>
          <a:bodyPr anchor="t"/>
          <a:lstStyle/>
          <a:p>
            <a:pPr marL="479777" indent="-479777">
              <a:buBlip>
                <a:blip r:embed="rId3"/>
              </a:buBlip>
            </a:pPr>
            <a:r>
              <a:rPr sz="4000"/>
              <a:t>He entered into glory after His death </a:t>
            </a:r>
            <a:r>
              <a:t>                                                       </a:t>
            </a:r>
            <a:r>
              <a:rPr b="1" sz="3800">
                <a:solidFill>
                  <a:srgbClr val="FF2600"/>
                </a:solidFill>
                <a:latin typeface="Times"/>
                <a:ea typeface="Times"/>
                <a:cs typeface="Times"/>
                <a:sym typeface="Times"/>
              </a:rPr>
              <a:t>Luke 24:26</a:t>
            </a:r>
            <a:r>
              <a:rPr b="1" sz="3800">
                <a:solidFill>
                  <a:srgbClr val="000000"/>
                </a:solidFill>
                <a:latin typeface="Times"/>
                <a:ea typeface="Times"/>
                <a:cs typeface="Times"/>
                <a:sym typeface="Times"/>
              </a:rPr>
              <a:t> "Was it not necessary for the Christ to </a:t>
            </a:r>
            <a:r>
              <a:rPr b="1" sz="3800" u="sng">
                <a:solidFill>
                  <a:srgbClr val="000000"/>
                </a:solidFill>
                <a:latin typeface="Times"/>
                <a:ea typeface="Times"/>
                <a:cs typeface="Times"/>
                <a:sym typeface="Times"/>
              </a:rPr>
              <a:t>suffer</a:t>
            </a:r>
            <a:r>
              <a:rPr b="1" sz="3800">
                <a:solidFill>
                  <a:srgbClr val="000000"/>
                </a:solidFill>
                <a:latin typeface="Times"/>
                <a:ea typeface="Times"/>
                <a:cs typeface="Times"/>
                <a:sym typeface="Times"/>
              </a:rPr>
              <a:t> these things and to </a:t>
            </a:r>
            <a:r>
              <a:rPr b="1" sz="3800" u="sng">
                <a:solidFill>
                  <a:srgbClr val="000000"/>
                </a:solidFill>
                <a:latin typeface="Times"/>
                <a:ea typeface="Times"/>
                <a:cs typeface="Times"/>
                <a:sym typeface="Times"/>
              </a:rPr>
              <a:t>enter into His glory</a:t>
            </a:r>
            <a:r>
              <a:rPr b="1" sz="3800">
                <a:solidFill>
                  <a:srgbClr val="000000"/>
                </a:solidFill>
                <a:latin typeface="Times"/>
                <a:ea typeface="Times"/>
                <a:cs typeface="Times"/>
                <a:sym typeface="Times"/>
              </a:rPr>
              <a:t>?"</a:t>
            </a:r>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lueprint">
  <a:themeElements>
    <a:clrScheme name="Blueprint">
      <a:dk1>
        <a:srgbClr val="A56D49"/>
      </a:dk1>
      <a:lt1>
        <a:srgbClr val="5C89A5"/>
      </a:lt1>
      <a:dk2>
        <a:srgbClr val="53585F"/>
      </a:dk2>
      <a:lt2>
        <a:srgbClr val="DCDEE0"/>
      </a:lt2>
      <a:accent1>
        <a:srgbClr val="577198"/>
      </a:accent1>
      <a:accent2>
        <a:srgbClr val="59824B"/>
      </a:accent2>
      <a:accent3>
        <a:srgbClr val="B98F20"/>
      </a:accent3>
      <a:accent4>
        <a:srgbClr val="BF6322"/>
      </a:accent4>
      <a:accent5>
        <a:srgbClr val="902422"/>
      </a:accent5>
      <a:accent6>
        <a:srgbClr val="574170"/>
      </a:accent6>
      <a:hlink>
        <a:srgbClr val="0000FF"/>
      </a:hlink>
      <a:folHlink>
        <a:srgbClr val="FF00FF"/>
      </a:folHlink>
    </a:clrScheme>
    <a:fontScheme name="Blueprint">
      <a:majorFont>
        <a:latin typeface="Helvetica Neue Bold Condensed"/>
        <a:ea typeface="Helvetica Neue Bold Condensed"/>
        <a:cs typeface="Helvetica Neue Bold Condensed"/>
      </a:majorFont>
      <a:minorFont>
        <a:latin typeface="Helvetica Neue Light"/>
        <a:ea typeface="Helvetica Neue Light"/>
        <a:cs typeface="Helvetica Neue Light"/>
      </a:minorFont>
    </a:fontScheme>
    <a:fmtScheme name="Blue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42435" dir="2388334">
                <a:srgbClr val="000000">
                  <a:alpha val="48275"/>
                </a:srgbClr>
              </a:outerShdw>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all" i="0" spc="0" strike="noStrike" sz="3200" u="none" kumimoji="0" normalizeH="0">
            <a:ln>
              <a:noFill/>
            </a:ln>
            <a:solidFill>
              <a:srgbClr val="5C89A5"/>
            </a:solidFill>
            <a:effectLst/>
            <a:uFillTx/>
            <a:latin typeface="+mj-lt"/>
            <a:ea typeface="+mj-ea"/>
            <a:cs typeface="+mj-cs"/>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ueprint">
  <a:themeElements>
    <a:clrScheme name="Blueprint">
      <a:dk1>
        <a:srgbClr val="000000"/>
      </a:dk1>
      <a:lt1>
        <a:srgbClr val="FFFFFF"/>
      </a:lt1>
      <a:dk2>
        <a:srgbClr val="53585F"/>
      </a:dk2>
      <a:lt2>
        <a:srgbClr val="DCDEE0"/>
      </a:lt2>
      <a:accent1>
        <a:srgbClr val="577198"/>
      </a:accent1>
      <a:accent2>
        <a:srgbClr val="59824B"/>
      </a:accent2>
      <a:accent3>
        <a:srgbClr val="B98F20"/>
      </a:accent3>
      <a:accent4>
        <a:srgbClr val="BF6322"/>
      </a:accent4>
      <a:accent5>
        <a:srgbClr val="902422"/>
      </a:accent5>
      <a:accent6>
        <a:srgbClr val="574170"/>
      </a:accent6>
      <a:hlink>
        <a:srgbClr val="0000FF"/>
      </a:hlink>
      <a:folHlink>
        <a:srgbClr val="FF00FF"/>
      </a:folHlink>
    </a:clrScheme>
    <a:fontScheme name="Blueprint">
      <a:majorFont>
        <a:latin typeface="Helvetica Neue Bold Condensed"/>
        <a:ea typeface="Helvetica Neue Bold Condensed"/>
        <a:cs typeface="Helvetica Neue Bold Condensed"/>
      </a:majorFont>
      <a:minorFont>
        <a:latin typeface="Helvetica Neue Light"/>
        <a:ea typeface="Helvetica Neue Light"/>
        <a:cs typeface="Helvetica Neue Light"/>
      </a:minorFont>
    </a:fontScheme>
    <a:fmtScheme name="Blue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42435" dir="2388334">
                <a:srgbClr val="000000">
                  <a:alpha val="48275"/>
                </a:srgbClr>
              </a:outerShdw>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all" i="0" spc="0" strike="noStrike" sz="3200" u="none" kumimoji="0" normalizeH="0">
            <a:ln>
              <a:noFill/>
            </a:ln>
            <a:solidFill>
              <a:srgbClr val="5C89A5"/>
            </a:solidFill>
            <a:effectLst/>
            <a:uFillTx/>
            <a:latin typeface="+mj-lt"/>
            <a:ea typeface="+mj-ea"/>
            <a:cs typeface="+mj-cs"/>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