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def">
        <a:fontRef idx="maj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def">
        <a:fontRef idx="maj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firstCol>
    <a:lastRow>
      <a:tcTxStyle b="on" i="def">
        <a:fontRef idx="maj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254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lastRow>
    <a:firstRow>
      <a:tcTxStyle b="on" i="def">
        <a:fontRef idx="maj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firstRow>
  </a:tblStyle>
  <a:tblStyle styleId="{C7B018BB-80A7-4F77-B60F-C8B233D01FF8}" styleName="">
    <a:tblBg/>
    <a:wholeTbl>
      <a:tcTxStyle b="on" i="def">
        <a:fontRef idx="major">
          <a:srgbClr val="7B867F">
            <a:alpha val="92000"/>
          </a:srgbClr>
        </a:fontRef>
        <a:srgbClr val="7B867F">
          <a:alpha val="92000"/>
        </a:srgbClr>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def">
        <a:fontRef idx="maj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firstCol>
    <a:lastRow>
      <a:tcTxStyle b="on" i="def">
        <a:fontRef idx="maj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lastRow>
    <a:firstRow>
      <a:tcTxStyle b="on" i="def">
        <a:fontRef idx="maj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firstRow>
  </a:tblStyle>
  <a:tblStyle styleId="{EEE7283C-3CF3-47DC-8721-378D4A62B228}" styleName="">
    <a:tblBg/>
    <a:wholeTbl>
      <a:tcTxStyle b="def" i="def">
        <a:fontRef idx="major">
          <a:srgbClr val="546056"/>
        </a:fontRef>
        <a:srgbClr val="546056"/>
      </a:tcTxStyle>
      <a:tcStyle>
        <a:tcBdr>
          <a:left>
            <a:ln w="12700" cap="flat">
              <a:solidFill>
                <a:srgbClr val="B59660"/>
              </a:solidFill>
              <a:prstDash val="solid"/>
              <a:miter lim="400000"/>
            </a:ln>
          </a:left>
          <a:right>
            <a:ln w="12700" cap="flat">
              <a:solidFill>
                <a:srgbClr val="B59660"/>
              </a:solidFill>
              <a:prstDash val="solid"/>
              <a:miter lim="400000"/>
            </a:ln>
          </a:right>
          <a:top>
            <a:ln w="12700" cap="flat">
              <a:solidFill>
                <a:srgbClr val="B59660"/>
              </a:solidFill>
              <a:prstDash val="solid"/>
              <a:miter lim="400000"/>
            </a:ln>
          </a:top>
          <a:bottom>
            <a:ln w="12700" cap="flat">
              <a:solidFill>
                <a:srgbClr val="B59660"/>
              </a:solidFill>
              <a:prstDash val="solid"/>
              <a:miter lim="400000"/>
            </a:ln>
          </a:bottom>
          <a:insideH>
            <a:ln w="12700" cap="flat">
              <a:solidFill>
                <a:srgbClr val="B59660"/>
              </a:solidFill>
              <a:prstDash val="solid"/>
              <a:miter lim="400000"/>
            </a:ln>
          </a:insideH>
          <a:insideV>
            <a:ln w="12700" cap="flat">
              <a:solidFill>
                <a:srgbClr val="B59660"/>
              </a:solidFill>
              <a:prstDash val="solid"/>
              <a:miter lim="400000"/>
            </a:ln>
          </a:insideV>
        </a:tcBdr>
        <a:fill>
          <a:noFill/>
        </a:fill>
      </a:tcStyle>
    </a:wholeTbl>
    <a:band2H>
      <a:tcTxStyle b="def" i="def"/>
      <a:tcStyle>
        <a:tcBdr/>
        <a:fill>
          <a:solidFill>
            <a:srgbClr val="BFC0B3">
              <a:alpha val="30000"/>
            </a:srgbClr>
          </a:solidFill>
        </a:fill>
      </a:tcStyle>
    </a:band2H>
    <a:firstCol>
      <a:tcTxStyle b="on" i="def">
        <a:fontRef idx="maj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def" i="def">
        <a:fontRef idx="major">
          <a:srgbClr val="546056"/>
        </a:fontRef>
        <a:srgbClr val="546056"/>
      </a:tcTxStyle>
      <a:tcStyle>
        <a:tcBdr>
          <a:left>
            <a:ln w="12700" cap="flat">
              <a:noFill/>
              <a:miter lim="400000"/>
            </a:ln>
          </a:left>
          <a:right>
            <a:ln w="12700" cap="flat">
              <a:noFill/>
              <a:miter lim="400000"/>
            </a:ln>
          </a:right>
          <a:top>
            <a:ln w="25400" cap="flat">
              <a:solidFill>
                <a:srgbClr val="B5966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def">
        <a:fontRef idx="maj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n" i="def">
        <a:fontRef idx="major">
          <a:srgbClr val="7B867F">
            <a:alpha val="92000"/>
          </a:srgbClr>
        </a:fontRef>
        <a:srgbClr val="7B867F">
          <a:alpha val="92000"/>
        </a:srgbClr>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noFill/>
        </a:fill>
      </a:tcStyle>
    </a:wholeTbl>
    <a:band2H>
      <a:tcTxStyle b="def" i="def"/>
      <a:tcStyle>
        <a:tcBdr/>
        <a:fill>
          <a:solidFill>
            <a:srgbClr val="BFC0B3">
              <a:alpha val="30000"/>
            </a:srgbClr>
          </a:solidFill>
        </a:fill>
      </a:tcStyle>
    </a:band2H>
    <a:firstCol>
      <a:tcTxStyle b="on" i="def">
        <a:fontRef idx="major">
          <a:srgbClr val="F5F5EA"/>
        </a:fontRef>
        <a:srgbClr val="F5F5EA"/>
      </a:tcTxStyle>
      <a:tcStyle>
        <a:tcBdr>
          <a:left>
            <a:ln w="12700" cap="flat">
              <a:solidFill>
                <a:srgbClr val="070707">
                  <a:alpha val="50000"/>
                </a:srgbClr>
              </a:solidFill>
              <a:prstDash val="solid"/>
              <a:miter lim="400000"/>
            </a:ln>
          </a:left>
          <a:right>
            <a:ln w="25400" cap="flat">
              <a:solidFill>
                <a:srgbClr val="070707">
                  <a:alpha val="5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70707">
                  <a:alpha val="50000"/>
                </a:srgbClr>
              </a:solidFill>
              <a:prstDash val="solid"/>
              <a:miter lim="400000"/>
            </a:ln>
          </a:insideV>
        </a:tcBdr>
        <a:fill>
          <a:solidFill>
            <a:srgbClr val="8F8E8A">
              <a:alpha val="80000"/>
            </a:srgbClr>
          </a:solidFill>
        </a:fill>
      </a:tcStyle>
    </a:firstCol>
    <a:lastRow>
      <a:tcTxStyle b="on" i="def">
        <a:fontRef idx="major">
          <a:srgbClr val="F5F5EA"/>
        </a:fontRef>
        <a:srgbClr val="F5F5EA"/>
      </a:tcTxStyle>
      <a:tcStyle>
        <a:tcBdr>
          <a:left>
            <a:ln w="12700" cap="flat">
              <a:noFill/>
              <a:miter lim="400000"/>
            </a:ln>
          </a:left>
          <a:right>
            <a:ln w="12700" cap="flat">
              <a:noFill/>
              <a:miter lim="400000"/>
            </a:ln>
          </a:right>
          <a:top>
            <a:ln w="254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chemeClr val="accent2">
              <a:alpha val="90000"/>
            </a:schemeClr>
          </a:solidFill>
        </a:fill>
      </a:tcStyle>
    </a:lastRow>
    <a:firstRow>
      <a:tcTxStyle b="on" i="def">
        <a:fontRef idx="major">
          <a:srgbClr val="F5F5EA"/>
        </a:fontRef>
        <a:srgbClr val="F5F5EA"/>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254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chemeClr val="accent2">
              <a:alpha val="90000"/>
            </a:schemeClr>
          </a:solidFill>
        </a:fill>
      </a:tcStyle>
    </a:firstRow>
  </a:tblStyle>
  <a:tblStyle styleId="{33BA23B1-9221-436E-865A-0063620EA4FD}" styleName="">
    <a:tblBg/>
    <a:wholeTbl>
      <a:tcTxStyle b="def" i="def">
        <a:fontRef idx="maj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solidFill>
                <a:srgbClr val="474E49">
                  <a:alpha val="92000"/>
                </a:srgbClr>
              </a:solidFill>
              <a:prstDash val="solid"/>
              <a:miter lim="400000"/>
            </a:ln>
          </a:insideH>
          <a:insideV>
            <a:ln w="12700" cap="flat">
              <a:solidFill>
                <a:srgbClr val="474E49">
                  <a:alpha val="92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def">
        <a:fontRef idx="maj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C6E72">
              <a:alpha val="11000"/>
            </a:srgbClr>
          </a:solidFill>
        </a:fill>
      </a:tcStyle>
    </a:firstCol>
    <a:lastRow>
      <a:tcTxStyle b="on" i="def">
        <a:fontRef idx="major">
          <a:srgbClr val="546056"/>
        </a:fontRef>
        <a:srgbClr val="546056"/>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noFill/>
        </a:fill>
      </a:tcStyle>
    </a:lastRow>
    <a:firstRow>
      <a:tcTxStyle b="on" i="def">
        <a:fontRef idx="major">
          <a:srgbClr val="FFFFFF"/>
        </a:fontRef>
        <a:srgbClr val="FFFFFF"/>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solidFill>
            <a:srgbClr val="6C6E72">
              <a:alpha val="80000"/>
            </a:srgbClr>
          </a:solidFill>
        </a:fill>
      </a:tcStyle>
    </a:firstRow>
  </a:tblStyle>
  <a:tblStyle styleId="{2708684C-4D16-4618-839F-0558EEFCDFE6}" styleName="">
    <a:tblBg/>
    <a:wholeTbl>
      <a:tcTxStyle b="def" i="def">
        <a:fontRef idx="major">
          <a:srgbClr val="546056"/>
        </a:fontRef>
        <a:srgbClr val="546056"/>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BFC0B3">
              <a:alpha val="30000"/>
            </a:srgbClr>
          </a:solidFill>
        </a:fill>
      </a:tcStyle>
    </a:band2H>
    <a:firstCol>
      <a:tcTxStyle b="on" i="def">
        <a:fontRef idx="major">
          <a:srgbClr val="546056"/>
        </a:fontRef>
        <a:srgbClr val="546056"/>
      </a:tcTxStyle>
      <a:tcStyle>
        <a:tcBdr>
          <a:left>
            <a:ln w="12700" cap="flat">
              <a:noFill/>
              <a:miter lim="400000"/>
            </a:ln>
          </a:left>
          <a:right>
            <a:ln w="12700" cap="flat">
              <a:solidFill>
                <a:srgbClr val="000000"/>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00000"/>
              </a:solidFill>
              <a:custDash>
                <a:ds d="200000" sp="200000"/>
              </a:custDash>
              <a:miter lim="400000"/>
            </a:ln>
          </a:insideV>
        </a:tcBdr>
        <a:fill>
          <a:noFill/>
        </a:fill>
      </a:tcStyle>
    </a:firstCol>
    <a:lastRow>
      <a:tcTxStyle b="on" i="def">
        <a:fontRef idx="major">
          <a:srgbClr val="546056"/>
        </a:fontRef>
        <a:srgbClr val="546056"/>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noFill/>
              <a:miter lim="400000"/>
            </a:ln>
          </a:insideV>
        </a:tcBdr>
        <a:fill>
          <a:noFill/>
        </a:fill>
      </a:tcStyle>
    </a:lastRow>
    <a:firstRow>
      <a:tcTxStyle b="on" i="def">
        <a:fontRef idx="major">
          <a:srgbClr val="546056"/>
        </a:fontRef>
        <a:srgbClr val="546056"/>
      </a:tcTxStyle>
      <a:tcStyle>
        <a:tcBdr>
          <a:left>
            <a:ln w="12700" cap="flat">
              <a:noFill/>
              <a:miter lim="400000"/>
            </a:ln>
          </a:left>
          <a:right>
            <a:ln w="12700" cap="flat">
              <a:noFill/>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noFill/>
              <a:miter lim="400000"/>
            </a:ln>
          </a:insideV>
        </a:tcBdr>
        <a:fill>
          <a:noFill/>
        </a:fill>
      </a:tcStyle>
    </a:firstRow>
  </a:tblStyle>
  <a:tblStyle styleId="{8F44A2F1-9E1F-4B54-A3A2-5F16C0AD49E2}" styleName="">
    <a:tblBg/>
    <a:wholeTbl>
      <a:tcTxStyle b="on" i="off">
        <a:fontRef idx="major">
          <a:srgbClr val="7B867F">
            <a:alpha val="92000"/>
          </a:srgbClr>
        </a:fontRef>
        <a:srgbClr val="7B867F">
          <a:alpha val="92000"/>
        </a:srgbClr>
      </a:tcTxStyle>
      <a:tcStyle>
        <a:tcBdr>
          <a:left>
            <a:ln w="12700" cap="flat">
              <a:solidFill>
                <a:srgbClr val="79A0AF"/>
              </a:solidFill>
              <a:prstDash val="solid"/>
              <a:miter lim="400000"/>
            </a:ln>
          </a:left>
          <a:right>
            <a:ln w="12700" cap="flat">
              <a:solidFill>
                <a:srgbClr val="79A0AF"/>
              </a:solidFill>
              <a:prstDash val="solid"/>
              <a:miter lim="400000"/>
            </a:ln>
          </a:right>
          <a:top>
            <a:ln w="12700" cap="flat">
              <a:solidFill>
                <a:srgbClr val="79A0AF"/>
              </a:solidFill>
              <a:prstDash val="solid"/>
              <a:miter lim="400000"/>
            </a:ln>
          </a:top>
          <a:bottom>
            <a:ln w="12700" cap="flat">
              <a:solidFill>
                <a:srgbClr val="79A0AF"/>
              </a:solidFill>
              <a:prstDash val="solid"/>
              <a:miter lim="400000"/>
            </a:ln>
          </a:bottom>
          <a:insideH>
            <a:ln w="12700" cap="flat">
              <a:solidFill>
                <a:srgbClr val="79A0AF"/>
              </a:solidFill>
              <a:prstDash val="solid"/>
              <a:miter lim="400000"/>
            </a:ln>
          </a:insideH>
          <a:insideV>
            <a:ln w="12700" cap="flat">
              <a:solidFill>
                <a:srgbClr val="79A0AF"/>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ajor">
          <a:srgbClr val="F5F5E9"/>
        </a:fontRef>
        <a:srgbClr val="F5F5E9"/>
      </a:tcTxStyle>
      <a:tcStyle>
        <a:tcBdr>
          <a:left>
            <a:ln w="12700" cap="flat">
              <a:solidFill>
                <a:srgbClr val="79A0AF"/>
              </a:solidFill>
              <a:prstDash val="solid"/>
              <a:miter lim="400000"/>
            </a:ln>
          </a:left>
          <a:right>
            <a:ln w="12700" cap="flat">
              <a:solidFill>
                <a:srgbClr val="79A0AF"/>
              </a:solidFill>
              <a:prstDash val="solid"/>
              <a:miter lim="400000"/>
            </a:ln>
          </a:right>
          <a:top>
            <a:ln w="12700" cap="flat">
              <a:solidFill>
                <a:srgbClr val="79A0AF"/>
              </a:solidFill>
              <a:prstDash val="solid"/>
              <a:miter lim="400000"/>
            </a:ln>
          </a:top>
          <a:bottom>
            <a:ln w="12700" cap="flat">
              <a:solidFill>
                <a:srgbClr val="79A0AF"/>
              </a:solidFill>
              <a:prstDash val="solid"/>
              <a:miter lim="400000"/>
            </a:ln>
          </a:bottom>
          <a:insideH>
            <a:ln w="12700" cap="flat">
              <a:solidFill>
                <a:srgbClr val="79A0AF"/>
              </a:solidFill>
              <a:prstDash val="solid"/>
              <a:miter lim="400000"/>
            </a:ln>
          </a:insideH>
          <a:insideV>
            <a:ln w="12700" cap="flat">
              <a:solidFill>
                <a:srgbClr val="79A0AF"/>
              </a:solidFill>
              <a:prstDash val="solid"/>
              <a:miter lim="400000"/>
            </a:ln>
          </a:insideV>
        </a:tcBdr>
        <a:fill>
          <a:noFill/>
        </a:fill>
      </a:tcStyle>
    </a:firstCol>
    <a:lastRow>
      <a:tcTxStyle b="on" i="off">
        <a:fontRef idx="major">
          <a:srgbClr val="F5F5E9"/>
        </a:fontRef>
        <a:srgbClr val="F5F5E9"/>
      </a:tcTxStyle>
      <a:tcStyle>
        <a:tcBdr>
          <a:left>
            <a:ln w="12700" cap="flat">
              <a:solidFill>
                <a:srgbClr val="79A0AF"/>
              </a:solidFill>
              <a:prstDash val="solid"/>
              <a:miter lim="400000"/>
            </a:ln>
          </a:left>
          <a:right>
            <a:ln w="12700" cap="flat">
              <a:solidFill>
                <a:srgbClr val="79A0AF"/>
              </a:solidFill>
              <a:prstDash val="solid"/>
              <a:miter lim="400000"/>
            </a:ln>
          </a:right>
          <a:top>
            <a:ln w="12700" cap="flat">
              <a:solidFill>
                <a:srgbClr val="79A0AF"/>
              </a:solidFill>
              <a:prstDash val="solid"/>
              <a:miter lim="400000"/>
            </a:ln>
          </a:top>
          <a:bottom>
            <a:ln w="12700" cap="flat">
              <a:solidFill>
                <a:srgbClr val="79A0AF"/>
              </a:solidFill>
              <a:prstDash val="solid"/>
              <a:miter lim="400000"/>
            </a:ln>
          </a:bottom>
          <a:insideH>
            <a:ln w="12700" cap="flat">
              <a:solidFill>
                <a:srgbClr val="79A0AF"/>
              </a:solidFill>
              <a:prstDash val="solid"/>
              <a:miter lim="400000"/>
            </a:ln>
          </a:insideH>
          <a:insideV>
            <a:ln w="12700" cap="flat">
              <a:solidFill>
                <a:srgbClr val="79A0AF"/>
              </a:solidFill>
              <a:prstDash val="solid"/>
              <a:miter lim="400000"/>
            </a:ln>
          </a:insideV>
        </a:tcBdr>
        <a:fill>
          <a:noFill/>
        </a:fill>
      </a:tcStyle>
    </a:lastRow>
    <a:firstRow>
      <a:tcTxStyle b="on" i="off">
        <a:fontRef idx="major">
          <a:srgbClr val="F5F5E9"/>
        </a:fontRef>
        <a:srgbClr val="F5F5E9"/>
      </a:tcTxStyle>
      <a:tcStyle>
        <a:tcBdr>
          <a:left>
            <a:ln w="12700" cap="flat">
              <a:solidFill>
                <a:srgbClr val="79A0AF"/>
              </a:solidFill>
              <a:prstDash val="solid"/>
              <a:miter lim="400000"/>
            </a:ln>
          </a:left>
          <a:right>
            <a:ln w="12700" cap="flat">
              <a:solidFill>
                <a:srgbClr val="79A0AF"/>
              </a:solidFill>
              <a:prstDash val="solid"/>
              <a:miter lim="400000"/>
            </a:ln>
          </a:right>
          <a:top>
            <a:ln w="12700" cap="flat">
              <a:solidFill>
                <a:srgbClr val="79A0AF"/>
              </a:solidFill>
              <a:prstDash val="solid"/>
              <a:miter lim="400000"/>
            </a:ln>
          </a:top>
          <a:bottom>
            <a:ln w="12700" cap="flat">
              <a:solidFill>
                <a:srgbClr val="79A0AF"/>
              </a:solidFill>
              <a:prstDash val="solid"/>
              <a:miter lim="400000"/>
            </a:ln>
          </a:bottom>
          <a:insideH>
            <a:ln w="12700" cap="flat">
              <a:solidFill>
                <a:srgbClr val="79A0AF"/>
              </a:solidFill>
              <a:prstDash val="solid"/>
              <a:miter lim="400000"/>
            </a:ln>
          </a:insideH>
          <a:insideV>
            <a:ln w="12700" cap="flat">
              <a:solidFill>
                <a:srgbClr val="79A0AF"/>
              </a:solidFill>
              <a:prstDash val="solid"/>
              <a:miter lim="400000"/>
            </a:ln>
          </a:insideV>
        </a:tcBdr>
        <a:fill>
          <a:no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4A9BC294-FFE2-49D5-8D69-9E1BD2C41BD5}"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p:nvPr>
            <p:ph type="sldImg"/>
          </p:nvPr>
        </p:nvSpPr>
        <p:spPr>
          <a:xfrm>
            <a:off x="1143000" y="685800"/>
            <a:ext cx="4572000" cy="3429000"/>
          </a:xfrm>
          <a:prstGeom prst="rect">
            <a:avLst/>
          </a:prstGeom>
        </p:spPr>
        <p:txBody>
          <a:bodyPr/>
          <a:lstStyle/>
          <a:p>
            <a:pPr/>
          </a:p>
        </p:txBody>
      </p:sp>
      <p:sp>
        <p:nvSpPr>
          <p:cNvPr id="377" name="Shape 37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Image"/>
          <p:cNvSpPr/>
          <p:nvPr>
            <p:ph type="pic" sz="quarter" idx="13"/>
          </p:nvPr>
        </p:nvSpPr>
        <p:spPr>
          <a:xfrm>
            <a:off x="8534400" y="355600"/>
            <a:ext cx="4114800" cy="6045200"/>
          </a:xfrm>
          <a:prstGeom prst="rect">
            <a:avLst/>
          </a:prstGeom>
          <a:ln w="9525">
            <a:round/>
          </a:ln>
        </p:spPr>
        <p:txBody>
          <a:bodyPr lIns="91439" tIns="45719" rIns="91439" bIns="45719" anchor="t"/>
          <a:lstStyle/>
          <a:p>
            <a:pPr/>
          </a:p>
        </p:txBody>
      </p:sp>
      <p:sp>
        <p:nvSpPr>
          <p:cNvPr id="12" name="Image"/>
          <p:cNvSpPr/>
          <p:nvPr>
            <p:ph type="pic" sz="quarter" idx="14"/>
          </p:nvPr>
        </p:nvSpPr>
        <p:spPr>
          <a:xfrm>
            <a:off x="4445000" y="355600"/>
            <a:ext cx="4114800" cy="6045200"/>
          </a:xfrm>
          <a:prstGeom prst="rect">
            <a:avLst/>
          </a:prstGeom>
          <a:ln w="9525">
            <a:round/>
          </a:ln>
        </p:spPr>
        <p:txBody>
          <a:bodyPr lIns="91439" tIns="45719" rIns="91439" bIns="45719" anchor="t"/>
          <a:lstStyle/>
          <a:p>
            <a:pPr/>
          </a:p>
        </p:txBody>
      </p:sp>
      <p:sp>
        <p:nvSpPr>
          <p:cNvPr id="13" name="Image"/>
          <p:cNvSpPr/>
          <p:nvPr>
            <p:ph type="pic" sz="quarter" idx="15"/>
          </p:nvPr>
        </p:nvSpPr>
        <p:spPr>
          <a:xfrm>
            <a:off x="355600" y="355600"/>
            <a:ext cx="4114800" cy="6045200"/>
          </a:xfrm>
          <a:prstGeom prst="rect">
            <a:avLst/>
          </a:prstGeom>
          <a:ln w="9525">
            <a:round/>
          </a:ln>
        </p:spPr>
        <p:txBody>
          <a:bodyPr lIns="91439" tIns="45719" rIns="91439" bIns="45719" anchor="t"/>
          <a:lstStyle/>
          <a:p>
            <a:pPr/>
          </a:p>
        </p:txBody>
      </p:sp>
      <p:sp>
        <p:nvSpPr>
          <p:cNvPr id="14" name="Title Text"/>
          <p:cNvSpPr txBox="1"/>
          <p:nvPr>
            <p:ph type="title"/>
          </p:nvPr>
        </p:nvSpPr>
        <p:spPr>
          <a:xfrm>
            <a:off x="647700" y="6578600"/>
            <a:ext cx="11709400" cy="1422400"/>
          </a:xfrm>
          <a:prstGeom prst="rect">
            <a:avLst/>
          </a:prstGeom>
        </p:spPr>
        <p:txBody>
          <a:bodyPr anchor="b"/>
          <a:lstStyle>
            <a:lvl1pPr algn="ctr">
              <a:defRPr sz="7500">
                <a:solidFill>
                  <a:srgbClr val="546056"/>
                </a:solidFill>
              </a:defRPr>
            </a:lvl1pPr>
          </a:lstStyle>
          <a:p>
            <a:pPr/>
            <a:r>
              <a:t>Title Text</a:t>
            </a:r>
          </a:p>
        </p:txBody>
      </p:sp>
      <p:sp>
        <p:nvSpPr>
          <p:cNvPr id="15" name="Body Level One…"/>
          <p:cNvSpPr txBox="1"/>
          <p:nvPr>
            <p:ph type="body" sz="quarter" idx="1"/>
          </p:nvPr>
        </p:nvSpPr>
        <p:spPr>
          <a:xfrm>
            <a:off x="647700" y="7988300"/>
            <a:ext cx="11709400" cy="1282700"/>
          </a:xfrm>
          <a:prstGeom prst="rect">
            <a:avLst/>
          </a:prstGeom>
        </p:spPr>
        <p:txBody>
          <a:bodyPr anchor="t"/>
          <a:lstStyle>
            <a:lvl1pPr marL="0" indent="0" algn="ctr">
              <a:lnSpc>
                <a:spcPct val="110000"/>
              </a:lnSpc>
              <a:spcBef>
                <a:spcPts val="0"/>
              </a:spcBef>
              <a:buSzTx/>
              <a:buNone/>
              <a:defRPr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i="1">
                <a:solidFill>
                  <a:srgbClr val="717D75"/>
                </a:solidFill>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Image"/>
          <p:cNvSpPr/>
          <p:nvPr>
            <p:ph type="pic" sz="half" idx="13"/>
          </p:nvPr>
        </p:nvSpPr>
        <p:spPr>
          <a:xfrm>
            <a:off x="7041072" y="622300"/>
            <a:ext cx="5346701" cy="8521700"/>
          </a:xfrm>
          <a:prstGeom prst="rect">
            <a:avLst/>
          </a:prstGeom>
          <a:ln w="9525">
            <a:round/>
          </a:ln>
        </p:spPr>
        <p:txBody>
          <a:bodyPr lIns="91439" tIns="45719" rIns="91439" bIns="45719" anchor="t"/>
          <a:lstStyle/>
          <a:p>
            <a:pPr/>
          </a:p>
        </p:txBody>
      </p:sp>
      <p:sp>
        <p:nvSpPr>
          <p:cNvPr id="92" name="Title Text"/>
          <p:cNvSpPr txBox="1"/>
          <p:nvPr>
            <p:ph type="title"/>
          </p:nvPr>
        </p:nvSpPr>
        <p:spPr>
          <a:xfrm>
            <a:off x="647700" y="647700"/>
            <a:ext cx="5854700" cy="4254500"/>
          </a:xfrm>
          <a:prstGeom prst="rect">
            <a:avLst/>
          </a:prstGeom>
        </p:spPr>
        <p:txBody>
          <a:bodyPr anchor="b"/>
          <a:lstStyle>
            <a:lvl1pPr algn="ctr">
              <a:lnSpc>
                <a:spcPct val="90000"/>
              </a:lnSpc>
              <a:defRPr sz="7500">
                <a:solidFill>
                  <a:srgbClr val="546056"/>
                </a:solidFill>
              </a:defRPr>
            </a:lvl1pPr>
          </a:lstStyle>
          <a:p>
            <a:pPr/>
            <a:r>
              <a:t>Title Text</a:t>
            </a:r>
          </a:p>
        </p:txBody>
      </p:sp>
      <p:sp>
        <p:nvSpPr>
          <p:cNvPr id="93" name="Body Level One…"/>
          <p:cNvSpPr txBox="1"/>
          <p:nvPr>
            <p:ph type="body" sz="quarter" idx="1"/>
          </p:nvPr>
        </p:nvSpPr>
        <p:spPr>
          <a:xfrm>
            <a:off x="647700" y="4889500"/>
            <a:ext cx="5854700" cy="4216400"/>
          </a:xfrm>
          <a:prstGeom prst="rect">
            <a:avLst/>
          </a:prstGeom>
        </p:spPr>
        <p:txBody>
          <a:bodyPr anchor="t"/>
          <a:lstStyle>
            <a:lvl1pPr marL="0" indent="0" algn="ctr">
              <a:lnSpc>
                <a:spcPct val="100000"/>
              </a:lnSpc>
              <a:spcBef>
                <a:spcPts val="1200"/>
              </a:spcBef>
              <a:buSzTx/>
              <a:buNone/>
              <a:defRPr i="1">
                <a:latin typeface="Hoefler Text"/>
                <a:ea typeface="Hoefler Text"/>
                <a:cs typeface="Hoefler Text"/>
                <a:sym typeface="Hoefler Text"/>
              </a:defRPr>
            </a:lvl1pPr>
            <a:lvl2pPr marL="0" indent="0" algn="ctr">
              <a:lnSpc>
                <a:spcPct val="100000"/>
              </a:lnSpc>
              <a:spcBef>
                <a:spcPts val="1200"/>
              </a:spcBef>
              <a:buSzTx/>
              <a:buNone/>
              <a:defRPr i="1">
                <a:latin typeface="Hoefler Text"/>
                <a:ea typeface="Hoefler Text"/>
                <a:cs typeface="Hoefler Text"/>
                <a:sym typeface="Hoefler Text"/>
              </a:defRPr>
            </a:lvl2pPr>
            <a:lvl3pPr marL="0" indent="0" algn="ctr">
              <a:lnSpc>
                <a:spcPct val="100000"/>
              </a:lnSpc>
              <a:spcBef>
                <a:spcPts val="1200"/>
              </a:spcBef>
              <a:buSzTx/>
              <a:buNone/>
              <a:defRPr i="1">
                <a:latin typeface="Hoefler Text"/>
                <a:ea typeface="Hoefler Text"/>
                <a:cs typeface="Hoefler Text"/>
                <a:sym typeface="Hoefler Text"/>
              </a:defRPr>
            </a:lvl3pPr>
            <a:lvl4pPr marL="0" indent="0" algn="ctr">
              <a:lnSpc>
                <a:spcPct val="100000"/>
              </a:lnSpc>
              <a:spcBef>
                <a:spcPts val="1200"/>
              </a:spcBef>
              <a:buSzTx/>
              <a:buNone/>
              <a:defRPr i="1">
                <a:latin typeface="Hoefler Text"/>
                <a:ea typeface="Hoefler Text"/>
                <a:cs typeface="Hoefler Text"/>
                <a:sym typeface="Hoefler Text"/>
              </a:defRPr>
            </a:lvl4pPr>
            <a:lvl5pPr marL="0" indent="0" algn="ctr">
              <a:lnSpc>
                <a:spcPct val="100000"/>
              </a:lnSpc>
              <a:spcBef>
                <a:spcPts val="1200"/>
              </a:spcBef>
              <a:buSzTx/>
              <a:buNone/>
              <a:defRPr i="1">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1" name="Image"/>
          <p:cNvSpPr/>
          <p:nvPr>
            <p:ph type="pic" sz="half" idx="13"/>
          </p:nvPr>
        </p:nvSpPr>
        <p:spPr>
          <a:xfrm>
            <a:off x="6718300" y="2590800"/>
            <a:ext cx="5676900" cy="6553200"/>
          </a:xfrm>
          <a:prstGeom prst="rect">
            <a:avLst/>
          </a:prstGeom>
          <a:ln w="9525">
            <a:round/>
          </a:ln>
        </p:spPr>
        <p:txBody>
          <a:bodyPr lIns="91439" tIns="45719" rIns="91439" bIns="45719" anchor="t"/>
          <a:lstStyle/>
          <a:p>
            <a:pPr/>
          </a:p>
        </p:txBody>
      </p:sp>
      <p:sp>
        <p:nvSpPr>
          <p:cNvPr id="102" name="Title Text"/>
          <p:cNvSpPr txBox="1"/>
          <p:nvPr>
            <p:ph type="title"/>
          </p:nvPr>
        </p:nvSpPr>
        <p:spPr>
          <a:prstGeom prst="rect">
            <a:avLst/>
          </a:prstGeom>
        </p:spPr>
        <p:txBody>
          <a:bodyPr/>
          <a:lstStyle/>
          <a:p>
            <a:pPr/>
            <a:r>
              <a:t>Title Text</a:t>
            </a:r>
          </a:p>
        </p:txBody>
      </p:sp>
      <p:sp>
        <p:nvSpPr>
          <p:cNvPr id="103" name="Body Level One…"/>
          <p:cNvSpPr txBox="1"/>
          <p:nvPr>
            <p:ph type="body" sz="half" idx="1"/>
          </p:nvPr>
        </p:nvSpPr>
        <p:spPr>
          <a:xfrm>
            <a:off x="647700" y="2628900"/>
            <a:ext cx="5600700" cy="6477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1" name="Title Text"/>
          <p:cNvSpPr txBox="1"/>
          <p:nvPr>
            <p:ph type="title"/>
          </p:nvPr>
        </p:nvSpPr>
        <p:spPr>
          <a:prstGeom prst="rect">
            <a:avLst/>
          </a:prstGeom>
        </p:spPr>
        <p:txBody>
          <a:bodyPr/>
          <a:lstStyle/>
          <a:p>
            <a:pPr/>
            <a:r>
              <a:t>Title Text</a:t>
            </a:r>
          </a:p>
        </p:txBody>
      </p:sp>
      <p:sp>
        <p:nvSpPr>
          <p:cNvPr id="112" name="Body Level One…"/>
          <p:cNvSpPr txBox="1"/>
          <p:nvPr>
            <p:ph type="body" sz="half" idx="1"/>
          </p:nvPr>
        </p:nvSpPr>
        <p:spPr>
          <a:xfrm>
            <a:off x="647700" y="2628900"/>
            <a:ext cx="5600700" cy="6477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0" name="Title Text"/>
          <p:cNvSpPr txBox="1"/>
          <p:nvPr>
            <p:ph type="title"/>
          </p:nvPr>
        </p:nvSpPr>
        <p:spPr>
          <a:prstGeom prst="rect">
            <a:avLst/>
          </a:prstGeom>
        </p:spPr>
        <p:txBody>
          <a:bodyPr/>
          <a:lstStyle/>
          <a:p>
            <a:pPr/>
            <a:r>
              <a:t>Title Text</a:t>
            </a:r>
          </a:p>
        </p:txBody>
      </p:sp>
      <p:sp>
        <p:nvSpPr>
          <p:cNvPr id="121" name="Body Level One…"/>
          <p:cNvSpPr txBox="1"/>
          <p:nvPr>
            <p:ph type="body" sz="half" idx="1"/>
          </p:nvPr>
        </p:nvSpPr>
        <p:spPr>
          <a:xfrm>
            <a:off x="6756400" y="2628900"/>
            <a:ext cx="5600700" cy="6477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000000"/>
        </a:solidFill>
      </p:bgPr>
    </p:bg>
    <p:spTree>
      <p:nvGrpSpPr>
        <p:cNvPr id="1" name=""/>
        <p:cNvGrpSpPr/>
        <p:nvPr/>
      </p:nvGrpSpPr>
      <p:grpSpPr>
        <a:xfrm>
          <a:off x="0" y="0"/>
          <a:ext cx="0" cy="0"/>
          <a:chOff x="0" y="0"/>
          <a:chExt cx="0" cy="0"/>
        </a:xfrm>
      </p:grpSpPr>
      <p:sp>
        <p:nvSpPr>
          <p:cNvPr id="129" name="Title Text"/>
          <p:cNvSpPr txBox="1"/>
          <p:nvPr>
            <p:ph type="title"/>
          </p:nvPr>
        </p:nvSpPr>
        <p:spPr>
          <a:xfrm>
            <a:off x="1270000" y="1638300"/>
            <a:ext cx="10464800" cy="3302000"/>
          </a:xfrm>
          <a:prstGeom prst="rect">
            <a:avLst/>
          </a:prstGeom>
        </p:spPr>
        <p:txBody>
          <a:bodyPr anchor="b"/>
          <a:lstStyle>
            <a:lvl1pPr algn="ctr">
              <a:defRPr sz="8400">
                <a:solidFill>
                  <a:srgbClr val="FFFFFF"/>
                </a:solidFill>
                <a:latin typeface="+mn-lt"/>
                <a:ea typeface="+mn-ea"/>
                <a:cs typeface="+mn-cs"/>
                <a:sym typeface="Gill Sans"/>
              </a:defRPr>
            </a:lvl1pPr>
          </a:lstStyle>
          <a:p>
            <a:pPr/>
            <a:r>
              <a:t>Title Text</a:t>
            </a:r>
          </a:p>
        </p:txBody>
      </p:sp>
      <p:sp>
        <p:nvSpPr>
          <p:cNvPr id="130" name="Body Level One…"/>
          <p:cNvSpPr txBox="1"/>
          <p:nvPr>
            <p:ph type="body" sz="quarter" idx="1"/>
          </p:nvPr>
        </p:nvSpPr>
        <p:spPr>
          <a:xfrm>
            <a:off x="1270000" y="5029200"/>
            <a:ext cx="10464800" cy="1130300"/>
          </a:xfrm>
          <a:prstGeom prst="rect">
            <a:avLst/>
          </a:prstGeom>
        </p:spPr>
        <p:txBody>
          <a:bodyPr anchor="t"/>
          <a:lstStyle>
            <a:lvl1pPr marL="0" indent="0" algn="ctr">
              <a:lnSpc>
                <a:spcPct val="100000"/>
              </a:lnSpc>
              <a:spcBef>
                <a:spcPts val="0"/>
              </a:spcBef>
              <a:buSzTx/>
              <a:buFontTx/>
              <a:buNone/>
              <a:defRPr sz="3600">
                <a:solidFill>
                  <a:srgbClr val="FFFFFF"/>
                </a:solidFill>
                <a:latin typeface="+mn-lt"/>
                <a:ea typeface="+mn-ea"/>
                <a:cs typeface="+mn-cs"/>
                <a:sym typeface="Gill Sans"/>
              </a:defRPr>
            </a:lvl1pPr>
            <a:lvl2pPr marL="0" indent="0" algn="ctr">
              <a:lnSpc>
                <a:spcPct val="100000"/>
              </a:lnSpc>
              <a:spcBef>
                <a:spcPts val="0"/>
              </a:spcBef>
              <a:buSzTx/>
              <a:buFontTx/>
              <a:buNone/>
              <a:defRPr sz="3600">
                <a:solidFill>
                  <a:srgbClr val="FFFFFF"/>
                </a:solidFill>
                <a:latin typeface="+mn-lt"/>
                <a:ea typeface="+mn-ea"/>
                <a:cs typeface="+mn-cs"/>
                <a:sym typeface="Gill Sans"/>
              </a:defRPr>
            </a:lvl2pPr>
            <a:lvl3pPr marL="0" indent="0" algn="ctr">
              <a:lnSpc>
                <a:spcPct val="100000"/>
              </a:lnSpc>
              <a:spcBef>
                <a:spcPts val="0"/>
              </a:spcBef>
              <a:buSzTx/>
              <a:buFontTx/>
              <a:buNone/>
              <a:defRPr sz="3600">
                <a:solidFill>
                  <a:srgbClr val="FFFFFF"/>
                </a:solidFill>
                <a:latin typeface="+mn-lt"/>
                <a:ea typeface="+mn-ea"/>
                <a:cs typeface="+mn-cs"/>
                <a:sym typeface="Gill Sans"/>
              </a:defRPr>
            </a:lvl3pPr>
            <a:lvl4pPr marL="0" indent="0" algn="ctr">
              <a:lnSpc>
                <a:spcPct val="100000"/>
              </a:lnSpc>
              <a:spcBef>
                <a:spcPts val="0"/>
              </a:spcBef>
              <a:buSzTx/>
              <a:buFontTx/>
              <a:buNone/>
              <a:defRPr sz="3600">
                <a:solidFill>
                  <a:srgbClr val="FFFFFF"/>
                </a:solidFill>
                <a:latin typeface="+mn-lt"/>
                <a:ea typeface="+mn-ea"/>
                <a:cs typeface="+mn-cs"/>
                <a:sym typeface="Gill Sans"/>
              </a:defRPr>
            </a:lvl4pPr>
            <a:lvl5pPr marL="0" indent="0" algn="ctr">
              <a:lnSpc>
                <a:spcPct val="100000"/>
              </a:lnSpc>
              <a:spcBef>
                <a:spcPts val="0"/>
              </a:spcBef>
              <a:buSzTx/>
              <a:buFontTx/>
              <a:buNone/>
              <a:defRPr sz="3600">
                <a:solidFill>
                  <a:srgbClr val="FFFFFF"/>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38" name="Title Text"/>
          <p:cNvSpPr txBox="1"/>
          <p:nvPr>
            <p:ph type="title"/>
          </p:nvPr>
        </p:nvSpPr>
        <p:spPr>
          <a:xfrm>
            <a:off x="1270000" y="254000"/>
            <a:ext cx="10464800" cy="2438400"/>
          </a:xfrm>
          <a:prstGeom prst="rect">
            <a:avLst/>
          </a:prstGeom>
        </p:spPr>
        <p:txBody>
          <a:bodyPr/>
          <a:lstStyle>
            <a:lvl1pPr algn="ctr">
              <a:defRPr sz="8400">
                <a:solidFill>
                  <a:srgbClr val="FFFFFF"/>
                </a:solidFill>
                <a:latin typeface="+mn-lt"/>
                <a:ea typeface="+mn-ea"/>
                <a:cs typeface="+mn-cs"/>
                <a:sym typeface="Gill Sans"/>
              </a:defRPr>
            </a:lvl1pPr>
          </a:lstStyle>
          <a:p>
            <a:pPr/>
            <a:r>
              <a:t>Title Text</a:t>
            </a:r>
          </a:p>
        </p:txBody>
      </p:sp>
      <p:sp>
        <p:nvSpPr>
          <p:cNvPr id="139" name="Body Level One…"/>
          <p:cNvSpPr txBox="1"/>
          <p:nvPr>
            <p:ph type="body" idx="1"/>
          </p:nvPr>
        </p:nvSpPr>
        <p:spPr>
          <a:xfrm>
            <a:off x="1270000" y="2768600"/>
            <a:ext cx="10464800" cy="5715000"/>
          </a:xfrm>
          <a:prstGeom prst="rect">
            <a:avLst/>
          </a:prstGeom>
        </p:spPr>
        <p:txBody>
          <a:bodyPr/>
          <a:lstStyle>
            <a:lvl1pPr marL="889000" indent="-571500">
              <a:lnSpc>
                <a:spcPct val="100000"/>
              </a:lnSpc>
              <a:buSzPct val="171000"/>
              <a:buFontTx/>
              <a:buChar char="•"/>
              <a:defRPr sz="4200">
                <a:solidFill>
                  <a:srgbClr val="FFFFFF"/>
                </a:solidFill>
                <a:latin typeface="+mn-lt"/>
                <a:ea typeface="+mn-ea"/>
                <a:cs typeface="+mn-cs"/>
                <a:sym typeface="Gill Sans"/>
              </a:defRPr>
            </a:lvl1pPr>
            <a:lvl2pPr marL="1333500" indent="-571500">
              <a:lnSpc>
                <a:spcPct val="100000"/>
              </a:lnSpc>
              <a:buSzPct val="171000"/>
              <a:buFontTx/>
              <a:buChar char="•"/>
              <a:defRPr sz="4200">
                <a:solidFill>
                  <a:srgbClr val="FFFFFF"/>
                </a:solidFill>
                <a:latin typeface="+mn-lt"/>
                <a:ea typeface="+mn-ea"/>
                <a:cs typeface="+mn-cs"/>
                <a:sym typeface="Gill Sans"/>
              </a:defRPr>
            </a:lvl2pPr>
            <a:lvl3pPr marL="1778000" indent="-571500">
              <a:lnSpc>
                <a:spcPct val="100000"/>
              </a:lnSpc>
              <a:buSzPct val="171000"/>
              <a:buFontTx/>
              <a:buChar char="•"/>
              <a:defRPr sz="4200">
                <a:solidFill>
                  <a:srgbClr val="FFFFFF"/>
                </a:solidFill>
                <a:latin typeface="+mn-lt"/>
                <a:ea typeface="+mn-ea"/>
                <a:cs typeface="+mn-cs"/>
                <a:sym typeface="Gill Sans"/>
              </a:defRPr>
            </a:lvl3pPr>
            <a:lvl4pPr marL="2222500" indent="-571500">
              <a:lnSpc>
                <a:spcPct val="100000"/>
              </a:lnSpc>
              <a:buSzPct val="171000"/>
              <a:buFontTx/>
              <a:buChar char="•"/>
              <a:defRPr sz="4200">
                <a:solidFill>
                  <a:srgbClr val="FFFFFF"/>
                </a:solidFill>
                <a:latin typeface="+mn-lt"/>
                <a:ea typeface="+mn-ea"/>
                <a:cs typeface="+mn-cs"/>
                <a:sym typeface="Gill Sans"/>
              </a:defRPr>
            </a:lvl4pPr>
            <a:lvl5pPr marL="2667000" indent="-571500">
              <a:lnSpc>
                <a:spcPct val="100000"/>
              </a:lnSpc>
              <a:buSzPct val="171000"/>
              <a:buFontTx/>
              <a:buChar char="•"/>
              <a:defRPr sz="4200">
                <a:solidFill>
                  <a:srgbClr val="FFFFFF"/>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bg>
      <p:bgPr>
        <a:solidFill>
          <a:srgbClr val="000000"/>
        </a:solidFill>
      </p:bgPr>
    </p:bg>
    <p:spTree>
      <p:nvGrpSpPr>
        <p:cNvPr id="1" name=""/>
        <p:cNvGrpSpPr/>
        <p:nvPr/>
      </p:nvGrpSpPr>
      <p:grpSpPr>
        <a:xfrm>
          <a:off x="0" y="0"/>
          <a:ext cx="0" cy="0"/>
          <a:chOff x="0" y="0"/>
          <a:chExt cx="0" cy="0"/>
        </a:xfrm>
      </p:grpSpPr>
      <p:sp>
        <p:nvSpPr>
          <p:cNvPr id="147" name="Title Text"/>
          <p:cNvSpPr txBox="1"/>
          <p:nvPr>
            <p:ph type="title"/>
          </p:nvPr>
        </p:nvSpPr>
        <p:spPr>
          <a:xfrm>
            <a:off x="1270000" y="254000"/>
            <a:ext cx="10464800" cy="2438400"/>
          </a:xfrm>
          <a:prstGeom prst="rect">
            <a:avLst/>
          </a:prstGeom>
        </p:spPr>
        <p:txBody>
          <a:bodyPr/>
          <a:lstStyle>
            <a:lvl1pPr algn="ctr">
              <a:defRPr sz="8400">
                <a:solidFill>
                  <a:srgbClr val="FFFFFF"/>
                </a:solidFill>
                <a:latin typeface="+mn-lt"/>
                <a:ea typeface="+mn-ea"/>
                <a:cs typeface="+mn-cs"/>
                <a:sym typeface="Gill Sans"/>
              </a:defRPr>
            </a:lvl1pPr>
          </a:lstStyle>
          <a:p>
            <a:pPr/>
            <a:r>
              <a:t>Title Text</a:t>
            </a:r>
          </a:p>
        </p:txBody>
      </p:sp>
      <p:sp>
        <p:nvSpPr>
          <p:cNvPr id="148" name="Body Level One…"/>
          <p:cNvSpPr txBox="1"/>
          <p:nvPr>
            <p:ph type="body" idx="1"/>
          </p:nvPr>
        </p:nvSpPr>
        <p:spPr>
          <a:xfrm>
            <a:off x="1270000" y="2768600"/>
            <a:ext cx="10464800" cy="5715000"/>
          </a:xfrm>
          <a:prstGeom prst="rect">
            <a:avLst/>
          </a:prstGeom>
        </p:spPr>
        <p:txBody>
          <a:bodyPr numCol="2" spcCol="523240" anchor="t"/>
          <a:lstStyle>
            <a:lvl1pPr marL="812120" indent="-494620">
              <a:lnSpc>
                <a:spcPct val="100000"/>
              </a:lnSpc>
              <a:spcBef>
                <a:spcPts val="3800"/>
              </a:spcBef>
              <a:buSzPct val="171000"/>
              <a:buFontTx/>
              <a:buChar char="•"/>
              <a:defRPr>
                <a:solidFill>
                  <a:srgbClr val="FFFFFF"/>
                </a:solidFill>
                <a:latin typeface="+mn-lt"/>
                <a:ea typeface="+mn-ea"/>
                <a:cs typeface="+mn-cs"/>
                <a:sym typeface="Gill Sans"/>
              </a:defRPr>
            </a:lvl1pPr>
            <a:lvl2pPr marL="1256620" indent="-494620">
              <a:lnSpc>
                <a:spcPct val="100000"/>
              </a:lnSpc>
              <a:spcBef>
                <a:spcPts val="3800"/>
              </a:spcBef>
              <a:buSzPct val="171000"/>
              <a:buFontTx/>
              <a:buChar char="•"/>
              <a:defRPr>
                <a:solidFill>
                  <a:srgbClr val="FFFFFF"/>
                </a:solidFill>
                <a:latin typeface="+mn-lt"/>
                <a:ea typeface="+mn-ea"/>
                <a:cs typeface="+mn-cs"/>
                <a:sym typeface="Gill Sans"/>
              </a:defRPr>
            </a:lvl2pPr>
            <a:lvl3pPr marL="1701120" indent="-494620">
              <a:lnSpc>
                <a:spcPct val="100000"/>
              </a:lnSpc>
              <a:spcBef>
                <a:spcPts val="3800"/>
              </a:spcBef>
              <a:buSzPct val="171000"/>
              <a:buFontTx/>
              <a:buChar char="•"/>
              <a:defRPr>
                <a:solidFill>
                  <a:srgbClr val="FFFFFF"/>
                </a:solidFill>
                <a:latin typeface="+mn-lt"/>
                <a:ea typeface="+mn-ea"/>
                <a:cs typeface="+mn-cs"/>
                <a:sym typeface="Gill Sans"/>
              </a:defRPr>
            </a:lvl3pPr>
            <a:lvl4pPr marL="2145620" indent="-494620">
              <a:lnSpc>
                <a:spcPct val="100000"/>
              </a:lnSpc>
              <a:spcBef>
                <a:spcPts val="3800"/>
              </a:spcBef>
              <a:buSzPct val="171000"/>
              <a:buFontTx/>
              <a:buChar char="•"/>
              <a:defRPr>
                <a:solidFill>
                  <a:srgbClr val="FFFFFF"/>
                </a:solidFill>
                <a:latin typeface="+mn-lt"/>
                <a:ea typeface="+mn-ea"/>
                <a:cs typeface="+mn-cs"/>
                <a:sym typeface="Gill Sans"/>
              </a:defRPr>
            </a:lvl4pPr>
            <a:lvl5pPr marL="2590120" indent="-494620">
              <a:lnSpc>
                <a:spcPct val="100000"/>
              </a:lnSpc>
              <a:spcBef>
                <a:spcPts val="3800"/>
              </a:spcBef>
              <a:buSzPct val="171000"/>
              <a:buFontTx/>
              <a:buChar char="•"/>
              <a:defRPr>
                <a:solidFill>
                  <a:srgbClr val="FFFFFF"/>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9"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56" name="Body Level One…"/>
          <p:cNvSpPr txBox="1"/>
          <p:nvPr>
            <p:ph type="body" idx="1"/>
          </p:nvPr>
        </p:nvSpPr>
        <p:spPr>
          <a:xfrm>
            <a:off x="1270000" y="1270000"/>
            <a:ext cx="10464800" cy="7213600"/>
          </a:xfrm>
          <a:prstGeom prst="rect">
            <a:avLst/>
          </a:prstGeom>
        </p:spPr>
        <p:txBody>
          <a:bodyPr/>
          <a:lstStyle>
            <a:lvl1pPr marL="889000" indent="-571500">
              <a:lnSpc>
                <a:spcPct val="100000"/>
              </a:lnSpc>
              <a:spcBef>
                <a:spcPts val="4800"/>
              </a:spcBef>
              <a:buSzPct val="171000"/>
              <a:buFontTx/>
              <a:buChar char="•"/>
              <a:defRPr sz="4200">
                <a:solidFill>
                  <a:srgbClr val="FFFFFF"/>
                </a:solidFill>
                <a:latin typeface="+mn-lt"/>
                <a:ea typeface="+mn-ea"/>
                <a:cs typeface="+mn-cs"/>
                <a:sym typeface="Gill Sans"/>
              </a:defRPr>
            </a:lvl1pPr>
            <a:lvl2pPr marL="1333500" indent="-571500">
              <a:lnSpc>
                <a:spcPct val="100000"/>
              </a:lnSpc>
              <a:spcBef>
                <a:spcPts val="4800"/>
              </a:spcBef>
              <a:buSzPct val="171000"/>
              <a:buFontTx/>
              <a:buChar char="•"/>
              <a:defRPr sz="4200">
                <a:solidFill>
                  <a:srgbClr val="FFFFFF"/>
                </a:solidFill>
                <a:latin typeface="+mn-lt"/>
                <a:ea typeface="+mn-ea"/>
                <a:cs typeface="+mn-cs"/>
                <a:sym typeface="Gill Sans"/>
              </a:defRPr>
            </a:lvl2pPr>
            <a:lvl3pPr marL="1778000" indent="-571500">
              <a:lnSpc>
                <a:spcPct val="100000"/>
              </a:lnSpc>
              <a:spcBef>
                <a:spcPts val="4800"/>
              </a:spcBef>
              <a:buSzPct val="171000"/>
              <a:buFontTx/>
              <a:buChar char="•"/>
              <a:defRPr sz="4200">
                <a:solidFill>
                  <a:srgbClr val="FFFFFF"/>
                </a:solidFill>
                <a:latin typeface="+mn-lt"/>
                <a:ea typeface="+mn-ea"/>
                <a:cs typeface="+mn-cs"/>
                <a:sym typeface="Gill Sans"/>
              </a:defRPr>
            </a:lvl3pPr>
            <a:lvl4pPr marL="2222500" indent="-571500">
              <a:lnSpc>
                <a:spcPct val="100000"/>
              </a:lnSpc>
              <a:spcBef>
                <a:spcPts val="4800"/>
              </a:spcBef>
              <a:buSzPct val="171000"/>
              <a:buFontTx/>
              <a:buChar char="•"/>
              <a:defRPr sz="4200">
                <a:solidFill>
                  <a:srgbClr val="FFFFFF"/>
                </a:solidFill>
                <a:latin typeface="+mn-lt"/>
                <a:ea typeface="+mn-ea"/>
                <a:cs typeface="+mn-cs"/>
                <a:sym typeface="Gill Sans"/>
              </a:defRPr>
            </a:lvl4pPr>
            <a:lvl5pPr marL="2667000" indent="-571500">
              <a:lnSpc>
                <a:spcPct val="100000"/>
              </a:lnSpc>
              <a:spcBef>
                <a:spcPts val="4800"/>
              </a:spcBef>
              <a:buSzPct val="171000"/>
              <a:buFontTx/>
              <a:buChar char="•"/>
              <a:defRPr sz="4200">
                <a:solidFill>
                  <a:srgbClr val="FFFFFF"/>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7"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164"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solidFill>
          <a:srgbClr val="000000"/>
        </a:solidFill>
      </p:bgPr>
    </p:bg>
    <p:spTree>
      <p:nvGrpSpPr>
        <p:cNvPr id="1" name=""/>
        <p:cNvGrpSpPr/>
        <p:nvPr/>
      </p:nvGrpSpPr>
      <p:grpSpPr>
        <a:xfrm>
          <a:off x="0" y="0"/>
          <a:ext cx="0" cy="0"/>
          <a:chOff x="0" y="0"/>
          <a:chExt cx="0" cy="0"/>
        </a:xfrm>
      </p:grpSpPr>
      <p:sp>
        <p:nvSpPr>
          <p:cNvPr id="171" name="Title Text"/>
          <p:cNvSpPr txBox="1"/>
          <p:nvPr>
            <p:ph type="title"/>
          </p:nvPr>
        </p:nvSpPr>
        <p:spPr>
          <a:xfrm>
            <a:off x="1270000" y="254000"/>
            <a:ext cx="10464800" cy="2438400"/>
          </a:xfrm>
          <a:prstGeom prst="rect">
            <a:avLst/>
          </a:prstGeom>
        </p:spPr>
        <p:txBody>
          <a:bodyPr/>
          <a:lstStyle>
            <a:lvl1pPr algn="ctr">
              <a:defRPr sz="8400">
                <a:solidFill>
                  <a:srgbClr val="FFFFFF"/>
                </a:solidFill>
                <a:latin typeface="+mn-lt"/>
                <a:ea typeface="+mn-ea"/>
                <a:cs typeface="+mn-cs"/>
                <a:sym typeface="Gill Sans"/>
              </a:defRPr>
            </a:lvl1pPr>
          </a:lstStyle>
          <a:p>
            <a:pPr/>
            <a:r>
              <a:t>Title Text</a:t>
            </a:r>
          </a:p>
        </p:txBody>
      </p:sp>
      <p:sp>
        <p:nvSpPr>
          <p:cNvPr id="172"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3" name="Title Text"/>
          <p:cNvSpPr txBox="1"/>
          <p:nvPr>
            <p:ph type="title"/>
          </p:nvPr>
        </p:nvSpPr>
        <p:spPr>
          <a:prstGeom prst="rect">
            <a:avLst/>
          </a:prstGeom>
        </p:spPr>
        <p:txBody>
          <a:bodyPr/>
          <a:lstStyle/>
          <a:p>
            <a:pPr/>
            <a:r>
              <a:t>Title Text</a:t>
            </a:r>
          </a:p>
        </p:txBody>
      </p:sp>
      <p:sp>
        <p:nvSpPr>
          <p:cNvPr id="24"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solidFill>
          <a:srgbClr val="000000"/>
        </a:solidFill>
      </p:bgPr>
    </p:bg>
    <p:spTree>
      <p:nvGrpSpPr>
        <p:cNvPr id="1" name=""/>
        <p:cNvGrpSpPr/>
        <p:nvPr/>
      </p:nvGrpSpPr>
      <p:grpSpPr>
        <a:xfrm>
          <a:off x="0" y="0"/>
          <a:ext cx="0" cy="0"/>
          <a:chOff x="0" y="0"/>
          <a:chExt cx="0" cy="0"/>
        </a:xfrm>
      </p:grpSpPr>
      <p:sp>
        <p:nvSpPr>
          <p:cNvPr id="179" name="Title Text"/>
          <p:cNvSpPr txBox="1"/>
          <p:nvPr>
            <p:ph type="title"/>
          </p:nvPr>
        </p:nvSpPr>
        <p:spPr>
          <a:xfrm>
            <a:off x="1270000" y="2971800"/>
            <a:ext cx="10464800" cy="3810000"/>
          </a:xfrm>
          <a:prstGeom prst="rect">
            <a:avLst/>
          </a:prstGeom>
        </p:spPr>
        <p:txBody>
          <a:bodyPr/>
          <a:lstStyle>
            <a:lvl1pPr algn="ctr">
              <a:defRPr sz="8400">
                <a:solidFill>
                  <a:srgbClr val="FFFFFF"/>
                </a:solidFill>
                <a:latin typeface="+mn-lt"/>
                <a:ea typeface="+mn-ea"/>
                <a:cs typeface="+mn-cs"/>
                <a:sym typeface="Gill Sans"/>
              </a:defRPr>
            </a:lvl1pPr>
          </a:lstStyle>
          <a:p>
            <a:pPr/>
            <a:r>
              <a:t>Title Text</a:t>
            </a:r>
          </a:p>
        </p:txBody>
      </p:sp>
      <p:sp>
        <p:nvSpPr>
          <p:cNvPr id="180"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000000"/>
        </a:solidFill>
      </p:bgPr>
    </p:bg>
    <p:spTree>
      <p:nvGrpSpPr>
        <p:cNvPr id="1" name=""/>
        <p:cNvGrpSpPr/>
        <p:nvPr/>
      </p:nvGrpSpPr>
      <p:grpSpPr>
        <a:xfrm>
          <a:off x="0" y="0"/>
          <a:ext cx="0" cy="0"/>
          <a:chOff x="0" y="0"/>
          <a:chExt cx="0" cy="0"/>
        </a:xfrm>
      </p:grpSpPr>
      <p:sp>
        <p:nvSpPr>
          <p:cNvPr id="187" name="Image"/>
          <p:cNvSpPr/>
          <p:nvPr>
            <p:ph type="pic" sz="half" idx="13"/>
          </p:nvPr>
        </p:nvSpPr>
        <p:spPr>
          <a:xfrm>
            <a:off x="3454400" y="1803400"/>
            <a:ext cx="6096000" cy="4572000"/>
          </a:xfrm>
          <a:prstGeom prst="rect">
            <a:avLst/>
          </a:prstGeom>
        </p:spPr>
        <p:txBody>
          <a:bodyPr lIns="91439" tIns="45719" rIns="91439" bIns="45719" anchor="t"/>
          <a:lstStyle/>
          <a:p>
            <a:pPr/>
          </a:p>
        </p:txBody>
      </p:sp>
      <p:sp>
        <p:nvSpPr>
          <p:cNvPr id="188" name="Title Text"/>
          <p:cNvSpPr txBox="1"/>
          <p:nvPr>
            <p:ph type="title"/>
          </p:nvPr>
        </p:nvSpPr>
        <p:spPr>
          <a:xfrm>
            <a:off x="1270000" y="7366000"/>
            <a:ext cx="10464800" cy="1701800"/>
          </a:xfrm>
          <a:prstGeom prst="rect">
            <a:avLst/>
          </a:prstGeom>
        </p:spPr>
        <p:txBody>
          <a:bodyPr/>
          <a:lstStyle>
            <a:lvl1pPr algn="ctr">
              <a:defRPr sz="8400">
                <a:solidFill>
                  <a:srgbClr val="FFFFFF"/>
                </a:solidFill>
                <a:latin typeface="+mn-lt"/>
                <a:ea typeface="+mn-ea"/>
                <a:cs typeface="+mn-cs"/>
                <a:sym typeface="Gill Sans"/>
              </a:defRPr>
            </a:lvl1pPr>
          </a:lstStyle>
          <a:p>
            <a:pPr/>
            <a:r>
              <a:t>Title Text</a:t>
            </a:r>
          </a:p>
        </p:txBody>
      </p:sp>
      <p:sp>
        <p:nvSpPr>
          <p:cNvPr id="189"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bg>
      <p:bgPr>
        <a:solidFill>
          <a:srgbClr val="000000"/>
        </a:solidFill>
      </p:bgPr>
    </p:bg>
    <p:spTree>
      <p:nvGrpSpPr>
        <p:cNvPr id="1" name=""/>
        <p:cNvGrpSpPr/>
        <p:nvPr/>
      </p:nvGrpSpPr>
      <p:grpSpPr>
        <a:xfrm>
          <a:off x="0" y="0"/>
          <a:ext cx="0" cy="0"/>
          <a:chOff x="0" y="0"/>
          <a:chExt cx="0" cy="0"/>
        </a:xfrm>
      </p:grpSpPr>
      <p:sp>
        <p:nvSpPr>
          <p:cNvPr id="196" name="Image"/>
          <p:cNvSpPr/>
          <p:nvPr>
            <p:ph type="pic" sz="half" idx="13"/>
          </p:nvPr>
        </p:nvSpPr>
        <p:spPr>
          <a:xfrm>
            <a:off x="3454400" y="1803400"/>
            <a:ext cx="6096000" cy="4572000"/>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197" name="Title Text"/>
          <p:cNvSpPr txBox="1"/>
          <p:nvPr>
            <p:ph type="title"/>
          </p:nvPr>
        </p:nvSpPr>
        <p:spPr>
          <a:xfrm>
            <a:off x="1270000" y="7366000"/>
            <a:ext cx="10464800" cy="1701800"/>
          </a:xfrm>
          <a:prstGeom prst="rect">
            <a:avLst/>
          </a:prstGeom>
        </p:spPr>
        <p:txBody>
          <a:bodyPr/>
          <a:lstStyle>
            <a:lvl1pPr algn="ctr">
              <a:defRPr sz="8400">
                <a:solidFill>
                  <a:srgbClr val="FFFFFF"/>
                </a:solidFill>
                <a:latin typeface="+mn-lt"/>
                <a:ea typeface="+mn-ea"/>
                <a:cs typeface="+mn-cs"/>
                <a:sym typeface="Gill Sans"/>
              </a:defRPr>
            </a:lvl1pPr>
          </a:lstStyle>
          <a:p>
            <a:pPr/>
            <a:r>
              <a:t>Title Text</a:t>
            </a:r>
          </a:p>
        </p:txBody>
      </p:sp>
      <p:sp>
        <p:nvSpPr>
          <p:cNvPr id="198"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000000"/>
        </a:solidFill>
      </p:bgPr>
    </p:bg>
    <p:spTree>
      <p:nvGrpSpPr>
        <p:cNvPr id="1" name=""/>
        <p:cNvGrpSpPr/>
        <p:nvPr/>
      </p:nvGrpSpPr>
      <p:grpSpPr>
        <a:xfrm>
          <a:off x="0" y="0"/>
          <a:ext cx="0" cy="0"/>
          <a:chOff x="0" y="0"/>
          <a:chExt cx="0" cy="0"/>
        </a:xfrm>
      </p:grpSpPr>
      <p:sp>
        <p:nvSpPr>
          <p:cNvPr id="205" name="Image"/>
          <p:cNvSpPr/>
          <p:nvPr>
            <p:ph type="pic" sz="half" idx="13"/>
          </p:nvPr>
        </p:nvSpPr>
        <p:spPr>
          <a:xfrm>
            <a:off x="6946900" y="1828800"/>
            <a:ext cx="4572000" cy="6096000"/>
          </a:xfrm>
          <a:prstGeom prst="rect">
            <a:avLst/>
          </a:prstGeom>
        </p:spPr>
        <p:txBody>
          <a:bodyPr lIns="91439" tIns="45719" rIns="91439" bIns="45719" anchor="t"/>
          <a:lstStyle/>
          <a:p>
            <a:pPr/>
          </a:p>
        </p:txBody>
      </p:sp>
      <p:sp>
        <p:nvSpPr>
          <p:cNvPr id="206" name="Title Text"/>
          <p:cNvSpPr txBox="1"/>
          <p:nvPr>
            <p:ph type="title"/>
          </p:nvPr>
        </p:nvSpPr>
        <p:spPr>
          <a:xfrm>
            <a:off x="635000" y="1524000"/>
            <a:ext cx="5867400" cy="3302000"/>
          </a:xfrm>
          <a:prstGeom prst="rect">
            <a:avLst/>
          </a:prstGeom>
        </p:spPr>
        <p:txBody>
          <a:bodyPr anchor="b"/>
          <a:lstStyle>
            <a:lvl1pPr algn="ctr">
              <a:defRPr sz="7000">
                <a:solidFill>
                  <a:srgbClr val="FFFFFF"/>
                </a:solidFill>
                <a:latin typeface="+mn-lt"/>
                <a:ea typeface="+mn-ea"/>
                <a:cs typeface="+mn-cs"/>
                <a:sym typeface="Gill Sans"/>
              </a:defRPr>
            </a:lvl1pPr>
          </a:lstStyle>
          <a:p>
            <a:pPr/>
            <a:r>
              <a:t>Title Text</a:t>
            </a:r>
          </a:p>
        </p:txBody>
      </p:sp>
      <p:sp>
        <p:nvSpPr>
          <p:cNvPr id="207" name="Body Level One…"/>
          <p:cNvSpPr txBox="1"/>
          <p:nvPr>
            <p:ph type="body" sz="quarter" idx="1"/>
          </p:nvPr>
        </p:nvSpPr>
        <p:spPr>
          <a:xfrm>
            <a:off x="635000" y="4902200"/>
            <a:ext cx="5867400" cy="3302000"/>
          </a:xfrm>
          <a:prstGeom prst="rect">
            <a:avLst/>
          </a:prstGeom>
        </p:spPr>
        <p:txBody>
          <a:bodyPr anchor="t"/>
          <a:lstStyle>
            <a:lvl1pPr marL="0" indent="0" algn="ctr">
              <a:lnSpc>
                <a:spcPct val="100000"/>
              </a:lnSpc>
              <a:spcBef>
                <a:spcPts val="0"/>
              </a:spcBef>
              <a:buSzTx/>
              <a:buFontTx/>
              <a:buNone/>
              <a:defRPr sz="3400">
                <a:solidFill>
                  <a:srgbClr val="FFFFFF"/>
                </a:solidFill>
                <a:latin typeface="+mn-lt"/>
                <a:ea typeface="+mn-ea"/>
                <a:cs typeface="+mn-cs"/>
                <a:sym typeface="Gill Sans"/>
              </a:defRPr>
            </a:lvl1pPr>
            <a:lvl2pPr marL="0" indent="0" algn="ctr">
              <a:lnSpc>
                <a:spcPct val="100000"/>
              </a:lnSpc>
              <a:spcBef>
                <a:spcPts val="0"/>
              </a:spcBef>
              <a:buSzTx/>
              <a:buFontTx/>
              <a:buNone/>
              <a:defRPr sz="3400">
                <a:solidFill>
                  <a:srgbClr val="FFFFFF"/>
                </a:solidFill>
                <a:latin typeface="+mn-lt"/>
                <a:ea typeface="+mn-ea"/>
                <a:cs typeface="+mn-cs"/>
                <a:sym typeface="Gill Sans"/>
              </a:defRPr>
            </a:lvl2pPr>
            <a:lvl3pPr marL="0" indent="0" algn="ctr">
              <a:lnSpc>
                <a:spcPct val="100000"/>
              </a:lnSpc>
              <a:spcBef>
                <a:spcPts val="0"/>
              </a:spcBef>
              <a:buSzTx/>
              <a:buFontTx/>
              <a:buNone/>
              <a:defRPr sz="3400">
                <a:solidFill>
                  <a:srgbClr val="FFFFFF"/>
                </a:solidFill>
                <a:latin typeface="+mn-lt"/>
                <a:ea typeface="+mn-ea"/>
                <a:cs typeface="+mn-cs"/>
                <a:sym typeface="Gill Sans"/>
              </a:defRPr>
            </a:lvl3pPr>
            <a:lvl4pPr marL="0" indent="0" algn="ctr">
              <a:lnSpc>
                <a:spcPct val="100000"/>
              </a:lnSpc>
              <a:spcBef>
                <a:spcPts val="0"/>
              </a:spcBef>
              <a:buSzTx/>
              <a:buFontTx/>
              <a:buNone/>
              <a:defRPr sz="3400">
                <a:solidFill>
                  <a:srgbClr val="FFFFFF"/>
                </a:solidFill>
                <a:latin typeface="+mn-lt"/>
                <a:ea typeface="+mn-ea"/>
                <a:cs typeface="+mn-cs"/>
                <a:sym typeface="Gill Sans"/>
              </a:defRPr>
            </a:lvl4pPr>
            <a:lvl5pPr marL="0" indent="0" algn="ctr">
              <a:lnSpc>
                <a:spcPct val="100000"/>
              </a:lnSpc>
              <a:spcBef>
                <a:spcPts val="0"/>
              </a:spcBef>
              <a:buSzTx/>
              <a:buFontTx/>
              <a:buNone/>
              <a:defRPr sz="3400">
                <a:solidFill>
                  <a:srgbClr val="FFFFFF"/>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08"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bg>
      <p:bgPr>
        <a:solidFill>
          <a:srgbClr val="000000"/>
        </a:solidFill>
      </p:bgPr>
    </p:bg>
    <p:spTree>
      <p:nvGrpSpPr>
        <p:cNvPr id="1" name=""/>
        <p:cNvGrpSpPr/>
        <p:nvPr/>
      </p:nvGrpSpPr>
      <p:grpSpPr>
        <a:xfrm>
          <a:off x="0" y="0"/>
          <a:ext cx="0" cy="0"/>
          <a:chOff x="0" y="0"/>
          <a:chExt cx="0" cy="0"/>
        </a:xfrm>
      </p:grpSpPr>
      <p:sp>
        <p:nvSpPr>
          <p:cNvPr id="215" name="Image"/>
          <p:cNvSpPr/>
          <p:nvPr>
            <p:ph type="pic" sz="half" idx="13"/>
          </p:nvPr>
        </p:nvSpPr>
        <p:spPr>
          <a:xfrm>
            <a:off x="6946900" y="1828800"/>
            <a:ext cx="4572000" cy="6096000"/>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216" name="Title Text"/>
          <p:cNvSpPr txBox="1"/>
          <p:nvPr>
            <p:ph type="title"/>
          </p:nvPr>
        </p:nvSpPr>
        <p:spPr>
          <a:xfrm>
            <a:off x="635000" y="1524000"/>
            <a:ext cx="5867400" cy="3302000"/>
          </a:xfrm>
          <a:prstGeom prst="rect">
            <a:avLst/>
          </a:prstGeom>
        </p:spPr>
        <p:txBody>
          <a:bodyPr anchor="b"/>
          <a:lstStyle>
            <a:lvl1pPr algn="ctr">
              <a:defRPr sz="7000">
                <a:solidFill>
                  <a:srgbClr val="FFFFFF"/>
                </a:solidFill>
                <a:latin typeface="+mn-lt"/>
                <a:ea typeface="+mn-ea"/>
                <a:cs typeface="+mn-cs"/>
                <a:sym typeface="Gill Sans"/>
              </a:defRPr>
            </a:lvl1pPr>
          </a:lstStyle>
          <a:p>
            <a:pPr/>
            <a:r>
              <a:t>Title Text</a:t>
            </a:r>
          </a:p>
        </p:txBody>
      </p:sp>
      <p:sp>
        <p:nvSpPr>
          <p:cNvPr id="217" name="Body Level One…"/>
          <p:cNvSpPr txBox="1"/>
          <p:nvPr>
            <p:ph type="body" sz="quarter" idx="1"/>
          </p:nvPr>
        </p:nvSpPr>
        <p:spPr>
          <a:xfrm>
            <a:off x="635000" y="4902200"/>
            <a:ext cx="5867400" cy="3302000"/>
          </a:xfrm>
          <a:prstGeom prst="rect">
            <a:avLst/>
          </a:prstGeom>
        </p:spPr>
        <p:txBody>
          <a:bodyPr anchor="t"/>
          <a:lstStyle>
            <a:lvl1pPr marL="0" indent="0" algn="ctr">
              <a:lnSpc>
                <a:spcPct val="100000"/>
              </a:lnSpc>
              <a:spcBef>
                <a:spcPts val="0"/>
              </a:spcBef>
              <a:buSzTx/>
              <a:buFontTx/>
              <a:buNone/>
              <a:defRPr sz="3400">
                <a:solidFill>
                  <a:srgbClr val="FFFFFF"/>
                </a:solidFill>
                <a:latin typeface="+mn-lt"/>
                <a:ea typeface="+mn-ea"/>
                <a:cs typeface="+mn-cs"/>
                <a:sym typeface="Gill Sans"/>
              </a:defRPr>
            </a:lvl1pPr>
            <a:lvl2pPr marL="0" indent="0" algn="ctr">
              <a:lnSpc>
                <a:spcPct val="100000"/>
              </a:lnSpc>
              <a:spcBef>
                <a:spcPts val="0"/>
              </a:spcBef>
              <a:buSzTx/>
              <a:buFontTx/>
              <a:buNone/>
              <a:defRPr sz="3400">
                <a:solidFill>
                  <a:srgbClr val="FFFFFF"/>
                </a:solidFill>
                <a:latin typeface="+mn-lt"/>
                <a:ea typeface="+mn-ea"/>
                <a:cs typeface="+mn-cs"/>
                <a:sym typeface="Gill Sans"/>
              </a:defRPr>
            </a:lvl2pPr>
            <a:lvl3pPr marL="0" indent="0" algn="ctr">
              <a:lnSpc>
                <a:spcPct val="100000"/>
              </a:lnSpc>
              <a:spcBef>
                <a:spcPts val="0"/>
              </a:spcBef>
              <a:buSzTx/>
              <a:buFontTx/>
              <a:buNone/>
              <a:defRPr sz="3400">
                <a:solidFill>
                  <a:srgbClr val="FFFFFF"/>
                </a:solidFill>
                <a:latin typeface="+mn-lt"/>
                <a:ea typeface="+mn-ea"/>
                <a:cs typeface="+mn-cs"/>
                <a:sym typeface="Gill Sans"/>
              </a:defRPr>
            </a:lvl3pPr>
            <a:lvl4pPr marL="0" indent="0" algn="ctr">
              <a:lnSpc>
                <a:spcPct val="100000"/>
              </a:lnSpc>
              <a:spcBef>
                <a:spcPts val="0"/>
              </a:spcBef>
              <a:buSzTx/>
              <a:buFontTx/>
              <a:buNone/>
              <a:defRPr sz="3400">
                <a:solidFill>
                  <a:srgbClr val="FFFFFF"/>
                </a:solidFill>
                <a:latin typeface="+mn-lt"/>
                <a:ea typeface="+mn-ea"/>
                <a:cs typeface="+mn-cs"/>
                <a:sym typeface="Gill Sans"/>
              </a:defRPr>
            </a:lvl4pPr>
            <a:lvl5pPr marL="0" indent="0" algn="ctr">
              <a:lnSpc>
                <a:spcPct val="100000"/>
              </a:lnSpc>
              <a:spcBef>
                <a:spcPts val="0"/>
              </a:spcBef>
              <a:buSzTx/>
              <a:buFontTx/>
              <a:buNone/>
              <a:defRPr sz="3400">
                <a:solidFill>
                  <a:srgbClr val="FFFFFF"/>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18"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000000"/>
        </a:solidFill>
      </p:bgPr>
    </p:bg>
    <p:spTree>
      <p:nvGrpSpPr>
        <p:cNvPr id="1" name=""/>
        <p:cNvGrpSpPr/>
        <p:nvPr/>
      </p:nvGrpSpPr>
      <p:grpSpPr>
        <a:xfrm>
          <a:off x="0" y="0"/>
          <a:ext cx="0" cy="0"/>
          <a:chOff x="0" y="0"/>
          <a:chExt cx="0" cy="0"/>
        </a:xfrm>
      </p:grpSpPr>
      <p:sp>
        <p:nvSpPr>
          <p:cNvPr id="225" name="Image"/>
          <p:cNvSpPr/>
          <p:nvPr>
            <p:ph type="pic" sz="quarter" idx="13"/>
          </p:nvPr>
        </p:nvSpPr>
        <p:spPr>
          <a:xfrm>
            <a:off x="7200900" y="2908300"/>
            <a:ext cx="4064000" cy="5422900"/>
          </a:xfrm>
          <a:prstGeom prst="rect">
            <a:avLst/>
          </a:prstGeom>
        </p:spPr>
        <p:txBody>
          <a:bodyPr lIns="91439" tIns="45719" rIns="91439" bIns="45719" anchor="t"/>
          <a:lstStyle/>
          <a:p>
            <a:pPr/>
          </a:p>
        </p:txBody>
      </p:sp>
      <p:sp>
        <p:nvSpPr>
          <p:cNvPr id="226" name="Title Text"/>
          <p:cNvSpPr txBox="1"/>
          <p:nvPr>
            <p:ph type="title"/>
          </p:nvPr>
        </p:nvSpPr>
        <p:spPr>
          <a:xfrm>
            <a:off x="1270000" y="254000"/>
            <a:ext cx="10464800" cy="2438400"/>
          </a:xfrm>
          <a:prstGeom prst="rect">
            <a:avLst/>
          </a:prstGeom>
        </p:spPr>
        <p:txBody>
          <a:bodyPr/>
          <a:lstStyle>
            <a:lvl1pPr algn="ctr">
              <a:defRPr sz="8400">
                <a:solidFill>
                  <a:srgbClr val="FFFFFF"/>
                </a:solidFill>
                <a:latin typeface="+mn-lt"/>
                <a:ea typeface="+mn-ea"/>
                <a:cs typeface="+mn-cs"/>
                <a:sym typeface="Gill Sans"/>
              </a:defRPr>
            </a:lvl1pPr>
          </a:lstStyle>
          <a:p>
            <a:pPr/>
            <a:r>
              <a:t>Title Text</a:t>
            </a:r>
          </a:p>
        </p:txBody>
      </p:sp>
      <p:sp>
        <p:nvSpPr>
          <p:cNvPr id="227" name="Body Level One…"/>
          <p:cNvSpPr txBox="1"/>
          <p:nvPr>
            <p:ph type="body" sz="half" idx="1"/>
          </p:nvPr>
        </p:nvSpPr>
        <p:spPr>
          <a:xfrm>
            <a:off x="1270000" y="2768600"/>
            <a:ext cx="5041900" cy="5715000"/>
          </a:xfrm>
          <a:prstGeom prst="rect">
            <a:avLst/>
          </a:prstGeom>
        </p:spPr>
        <p:txBody>
          <a:bodyPr/>
          <a:lstStyle>
            <a:lvl1pPr marL="812120" indent="-494620">
              <a:lnSpc>
                <a:spcPct val="100000"/>
              </a:lnSpc>
              <a:spcBef>
                <a:spcPts val="3800"/>
              </a:spcBef>
              <a:buSzPct val="171000"/>
              <a:buFontTx/>
              <a:buChar char="•"/>
              <a:defRPr>
                <a:solidFill>
                  <a:srgbClr val="FFFFFF"/>
                </a:solidFill>
                <a:latin typeface="+mn-lt"/>
                <a:ea typeface="+mn-ea"/>
                <a:cs typeface="+mn-cs"/>
                <a:sym typeface="Gill Sans"/>
              </a:defRPr>
            </a:lvl1pPr>
            <a:lvl2pPr marL="1256620" indent="-494620">
              <a:lnSpc>
                <a:spcPct val="100000"/>
              </a:lnSpc>
              <a:spcBef>
                <a:spcPts val="3800"/>
              </a:spcBef>
              <a:buSzPct val="171000"/>
              <a:buFontTx/>
              <a:buChar char="•"/>
              <a:defRPr>
                <a:solidFill>
                  <a:srgbClr val="FFFFFF"/>
                </a:solidFill>
                <a:latin typeface="+mn-lt"/>
                <a:ea typeface="+mn-ea"/>
                <a:cs typeface="+mn-cs"/>
                <a:sym typeface="Gill Sans"/>
              </a:defRPr>
            </a:lvl2pPr>
            <a:lvl3pPr marL="1701120" indent="-494620">
              <a:lnSpc>
                <a:spcPct val="100000"/>
              </a:lnSpc>
              <a:spcBef>
                <a:spcPts val="3800"/>
              </a:spcBef>
              <a:buSzPct val="171000"/>
              <a:buFontTx/>
              <a:buChar char="•"/>
              <a:defRPr>
                <a:solidFill>
                  <a:srgbClr val="FFFFFF"/>
                </a:solidFill>
                <a:latin typeface="+mn-lt"/>
                <a:ea typeface="+mn-ea"/>
                <a:cs typeface="+mn-cs"/>
                <a:sym typeface="Gill Sans"/>
              </a:defRPr>
            </a:lvl3pPr>
            <a:lvl4pPr marL="2145620" indent="-494620">
              <a:lnSpc>
                <a:spcPct val="100000"/>
              </a:lnSpc>
              <a:spcBef>
                <a:spcPts val="3800"/>
              </a:spcBef>
              <a:buSzPct val="171000"/>
              <a:buFontTx/>
              <a:buChar char="•"/>
              <a:defRPr>
                <a:solidFill>
                  <a:srgbClr val="FFFFFF"/>
                </a:solidFill>
                <a:latin typeface="+mn-lt"/>
                <a:ea typeface="+mn-ea"/>
                <a:cs typeface="+mn-cs"/>
                <a:sym typeface="Gill Sans"/>
              </a:defRPr>
            </a:lvl4pPr>
            <a:lvl5pPr marL="2590120" indent="-494620">
              <a:lnSpc>
                <a:spcPct val="100000"/>
              </a:lnSpc>
              <a:spcBef>
                <a:spcPts val="3800"/>
              </a:spcBef>
              <a:buSzPct val="171000"/>
              <a:buFontTx/>
              <a:buChar char="•"/>
              <a:defRPr>
                <a:solidFill>
                  <a:srgbClr val="FFFFFF"/>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8"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solidFill>
          <a:srgbClr val="000000"/>
        </a:solidFill>
      </p:bgPr>
    </p:bg>
    <p:spTree>
      <p:nvGrpSpPr>
        <p:cNvPr id="1" name=""/>
        <p:cNvGrpSpPr/>
        <p:nvPr/>
      </p:nvGrpSpPr>
      <p:grpSpPr>
        <a:xfrm>
          <a:off x="0" y="0"/>
          <a:ext cx="0" cy="0"/>
          <a:chOff x="0" y="0"/>
          <a:chExt cx="0" cy="0"/>
        </a:xfrm>
      </p:grpSpPr>
      <p:sp>
        <p:nvSpPr>
          <p:cNvPr id="235" name="Title Text"/>
          <p:cNvSpPr txBox="1"/>
          <p:nvPr>
            <p:ph type="title"/>
          </p:nvPr>
        </p:nvSpPr>
        <p:spPr>
          <a:xfrm>
            <a:off x="1270000" y="254000"/>
            <a:ext cx="10464800" cy="2438400"/>
          </a:xfrm>
          <a:prstGeom prst="rect">
            <a:avLst/>
          </a:prstGeom>
        </p:spPr>
        <p:txBody>
          <a:bodyPr/>
          <a:lstStyle>
            <a:lvl1pPr algn="ctr">
              <a:defRPr sz="8400">
                <a:solidFill>
                  <a:srgbClr val="FFFFFF"/>
                </a:solidFill>
                <a:latin typeface="+mn-lt"/>
                <a:ea typeface="+mn-ea"/>
                <a:cs typeface="+mn-cs"/>
                <a:sym typeface="Gill Sans"/>
              </a:defRPr>
            </a:lvl1pPr>
          </a:lstStyle>
          <a:p>
            <a:pPr/>
            <a:r>
              <a:t>Title Text</a:t>
            </a:r>
          </a:p>
        </p:txBody>
      </p:sp>
      <p:sp>
        <p:nvSpPr>
          <p:cNvPr id="236" name="Body Level One…"/>
          <p:cNvSpPr txBox="1"/>
          <p:nvPr>
            <p:ph type="body" sz="half" idx="1"/>
          </p:nvPr>
        </p:nvSpPr>
        <p:spPr>
          <a:xfrm>
            <a:off x="1270000" y="2768600"/>
            <a:ext cx="5041900" cy="5715000"/>
          </a:xfrm>
          <a:prstGeom prst="rect">
            <a:avLst/>
          </a:prstGeom>
        </p:spPr>
        <p:txBody>
          <a:bodyPr/>
          <a:lstStyle>
            <a:lvl1pPr marL="812120" indent="-494620">
              <a:lnSpc>
                <a:spcPct val="100000"/>
              </a:lnSpc>
              <a:spcBef>
                <a:spcPts val="3800"/>
              </a:spcBef>
              <a:buSzPct val="171000"/>
              <a:buFontTx/>
              <a:buChar char="•"/>
              <a:defRPr>
                <a:solidFill>
                  <a:srgbClr val="FFFFFF"/>
                </a:solidFill>
                <a:latin typeface="+mn-lt"/>
                <a:ea typeface="+mn-ea"/>
                <a:cs typeface="+mn-cs"/>
                <a:sym typeface="Gill Sans"/>
              </a:defRPr>
            </a:lvl1pPr>
            <a:lvl2pPr marL="1256620" indent="-494620">
              <a:lnSpc>
                <a:spcPct val="100000"/>
              </a:lnSpc>
              <a:spcBef>
                <a:spcPts val="3800"/>
              </a:spcBef>
              <a:buSzPct val="171000"/>
              <a:buFontTx/>
              <a:buChar char="•"/>
              <a:defRPr>
                <a:solidFill>
                  <a:srgbClr val="FFFFFF"/>
                </a:solidFill>
                <a:latin typeface="+mn-lt"/>
                <a:ea typeface="+mn-ea"/>
                <a:cs typeface="+mn-cs"/>
                <a:sym typeface="Gill Sans"/>
              </a:defRPr>
            </a:lvl2pPr>
            <a:lvl3pPr marL="1701120" indent="-494620">
              <a:lnSpc>
                <a:spcPct val="100000"/>
              </a:lnSpc>
              <a:spcBef>
                <a:spcPts val="3800"/>
              </a:spcBef>
              <a:buSzPct val="171000"/>
              <a:buFontTx/>
              <a:buChar char="•"/>
              <a:defRPr>
                <a:solidFill>
                  <a:srgbClr val="FFFFFF"/>
                </a:solidFill>
                <a:latin typeface="+mn-lt"/>
                <a:ea typeface="+mn-ea"/>
                <a:cs typeface="+mn-cs"/>
                <a:sym typeface="Gill Sans"/>
              </a:defRPr>
            </a:lvl3pPr>
            <a:lvl4pPr marL="2145620" indent="-494620">
              <a:lnSpc>
                <a:spcPct val="100000"/>
              </a:lnSpc>
              <a:spcBef>
                <a:spcPts val="3800"/>
              </a:spcBef>
              <a:buSzPct val="171000"/>
              <a:buFontTx/>
              <a:buChar char="•"/>
              <a:defRPr>
                <a:solidFill>
                  <a:srgbClr val="FFFFFF"/>
                </a:solidFill>
                <a:latin typeface="+mn-lt"/>
                <a:ea typeface="+mn-ea"/>
                <a:cs typeface="+mn-cs"/>
                <a:sym typeface="Gill Sans"/>
              </a:defRPr>
            </a:lvl4pPr>
            <a:lvl5pPr marL="2590120" indent="-494620">
              <a:lnSpc>
                <a:spcPct val="100000"/>
              </a:lnSpc>
              <a:spcBef>
                <a:spcPts val="3800"/>
              </a:spcBef>
              <a:buSzPct val="171000"/>
              <a:buFontTx/>
              <a:buChar char="•"/>
              <a:defRPr>
                <a:solidFill>
                  <a:srgbClr val="FFFFFF"/>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7"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bg>
      <p:bgPr>
        <a:solidFill>
          <a:srgbClr val="000000"/>
        </a:solidFill>
      </p:bgPr>
    </p:bg>
    <p:spTree>
      <p:nvGrpSpPr>
        <p:cNvPr id="1" name=""/>
        <p:cNvGrpSpPr/>
        <p:nvPr/>
      </p:nvGrpSpPr>
      <p:grpSpPr>
        <a:xfrm>
          <a:off x="0" y="0"/>
          <a:ext cx="0" cy="0"/>
          <a:chOff x="0" y="0"/>
          <a:chExt cx="0" cy="0"/>
        </a:xfrm>
      </p:grpSpPr>
      <p:sp>
        <p:nvSpPr>
          <p:cNvPr id="244" name="Title Text"/>
          <p:cNvSpPr txBox="1"/>
          <p:nvPr>
            <p:ph type="title"/>
          </p:nvPr>
        </p:nvSpPr>
        <p:spPr>
          <a:xfrm>
            <a:off x="1270000" y="254000"/>
            <a:ext cx="10464800" cy="2438400"/>
          </a:xfrm>
          <a:prstGeom prst="rect">
            <a:avLst/>
          </a:prstGeom>
        </p:spPr>
        <p:txBody>
          <a:bodyPr/>
          <a:lstStyle>
            <a:lvl1pPr algn="ctr">
              <a:defRPr sz="8400">
                <a:solidFill>
                  <a:srgbClr val="FFFFFF"/>
                </a:solidFill>
                <a:latin typeface="+mn-lt"/>
                <a:ea typeface="+mn-ea"/>
                <a:cs typeface="+mn-cs"/>
                <a:sym typeface="Gill Sans"/>
              </a:defRPr>
            </a:lvl1pPr>
          </a:lstStyle>
          <a:p>
            <a:pPr/>
            <a:r>
              <a:t>Title Text</a:t>
            </a:r>
          </a:p>
        </p:txBody>
      </p:sp>
      <p:sp>
        <p:nvSpPr>
          <p:cNvPr id="245" name="Body Level One…"/>
          <p:cNvSpPr txBox="1"/>
          <p:nvPr>
            <p:ph type="body" sz="quarter" idx="1"/>
          </p:nvPr>
        </p:nvSpPr>
        <p:spPr>
          <a:xfrm>
            <a:off x="7772400" y="2768600"/>
            <a:ext cx="3962400" cy="5715000"/>
          </a:xfrm>
          <a:prstGeom prst="rect">
            <a:avLst/>
          </a:prstGeom>
        </p:spPr>
        <p:txBody>
          <a:bodyPr/>
          <a:lstStyle>
            <a:lvl1pPr marL="812120" indent="-494620">
              <a:lnSpc>
                <a:spcPct val="100000"/>
              </a:lnSpc>
              <a:spcBef>
                <a:spcPts val="3800"/>
              </a:spcBef>
              <a:buSzPct val="171000"/>
              <a:buFontTx/>
              <a:buChar char="•"/>
              <a:defRPr>
                <a:solidFill>
                  <a:srgbClr val="FFFFFF"/>
                </a:solidFill>
                <a:latin typeface="+mn-lt"/>
                <a:ea typeface="+mn-ea"/>
                <a:cs typeface="+mn-cs"/>
                <a:sym typeface="Gill Sans"/>
              </a:defRPr>
            </a:lvl1pPr>
            <a:lvl2pPr marL="1256620" indent="-494620">
              <a:lnSpc>
                <a:spcPct val="100000"/>
              </a:lnSpc>
              <a:spcBef>
                <a:spcPts val="3800"/>
              </a:spcBef>
              <a:buSzPct val="171000"/>
              <a:buFontTx/>
              <a:buChar char="•"/>
              <a:defRPr>
                <a:solidFill>
                  <a:srgbClr val="FFFFFF"/>
                </a:solidFill>
                <a:latin typeface="+mn-lt"/>
                <a:ea typeface="+mn-ea"/>
                <a:cs typeface="+mn-cs"/>
                <a:sym typeface="Gill Sans"/>
              </a:defRPr>
            </a:lvl2pPr>
            <a:lvl3pPr marL="1701120" indent="-494620">
              <a:lnSpc>
                <a:spcPct val="100000"/>
              </a:lnSpc>
              <a:spcBef>
                <a:spcPts val="3800"/>
              </a:spcBef>
              <a:buSzPct val="171000"/>
              <a:buFontTx/>
              <a:buChar char="•"/>
              <a:defRPr>
                <a:solidFill>
                  <a:srgbClr val="FFFFFF"/>
                </a:solidFill>
                <a:latin typeface="+mn-lt"/>
                <a:ea typeface="+mn-ea"/>
                <a:cs typeface="+mn-cs"/>
                <a:sym typeface="Gill Sans"/>
              </a:defRPr>
            </a:lvl3pPr>
            <a:lvl4pPr marL="2145620" indent="-494620">
              <a:lnSpc>
                <a:spcPct val="100000"/>
              </a:lnSpc>
              <a:spcBef>
                <a:spcPts val="3800"/>
              </a:spcBef>
              <a:buSzPct val="171000"/>
              <a:buFontTx/>
              <a:buChar char="•"/>
              <a:defRPr>
                <a:solidFill>
                  <a:srgbClr val="FFFFFF"/>
                </a:solidFill>
                <a:latin typeface="+mn-lt"/>
                <a:ea typeface="+mn-ea"/>
                <a:cs typeface="+mn-cs"/>
                <a:sym typeface="Gill Sans"/>
              </a:defRPr>
            </a:lvl4pPr>
            <a:lvl5pPr marL="2590120" indent="-494620">
              <a:lnSpc>
                <a:spcPct val="100000"/>
              </a:lnSpc>
              <a:spcBef>
                <a:spcPts val="3800"/>
              </a:spcBef>
              <a:buSzPct val="171000"/>
              <a:buFontTx/>
              <a:buChar char="•"/>
              <a:defRPr>
                <a:solidFill>
                  <a:srgbClr val="FFFFFF"/>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46"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253" name="Title Text"/>
          <p:cNvSpPr txBox="1"/>
          <p:nvPr>
            <p:ph type="title"/>
          </p:nvPr>
        </p:nvSpPr>
        <p:spPr>
          <a:xfrm>
            <a:off x="1270000" y="1638300"/>
            <a:ext cx="10464800" cy="3302000"/>
          </a:xfrm>
          <a:prstGeom prst="rect">
            <a:avLst/>
          </a:prstGeom>
        </p:spPr>
        <p:txBody>
          <a:bodyPr anchor="b"/>
          <a:lstStyle>
            <a:lvl1pPr algn="ctr">
              <a:defRPr sz="8400">
                <a:solidFill>
                  <a:srgbClr val="000000"/>
                </a:solidFill>
                <a:latin typeface="+mn-lt"/>
                <a:ea typeface="+mn-ea"/>
                <a:cs typeface="+mn-cs"/>
                <a:sym typeface="Gill Sans"/>
              </a:defRPr>
            </a:lvl1pPr>
          </a:lstStyle>
          <a:p>
            <a:pPr/>
            <a:r>
              <a:t>Title Text</a:t>
            </a:r>
          </a:p>
        </p:txBody>
      </p:sp>
      <p:sp>
        <p:nvSpPr>
          <p:cNvPr id="254" name="Body Level One…"/>
          <p:cNvSpPr txBox="1"/>
          <p:nvPr>
            <p:ph type="body" sz="quarter" idx="1"/>
          </p:nvPr>
        </p:nvSpPr>
        <p:spPr>
          <a:xfrm>
            <a:off x="1270000" y="5029200"/>
            <a:ext cx="10464800" cy="1130300"/>
          </a:xfrm>
          <a:prstGeom prst="rect">
            <a:avLst/>
          </a:prstGeom>
        </p:spPr>
        <p:txBody>
          <a:bodyPr anchor="t"/>
          <a:lstStyle>
            <a:lvl1pPr marL="0" indent="0" algn="ctr">
              <a:lnSpc>
                <a:spcPct val="100000"/>
              </a:lnSpc>
              <a:spcBef>
                <a:spcPts val="0"/>
              </a:spcBef>
              <a:buSzTx/>
              <a:buFontTx/>
              <a:buNone/>
              <a:defRPr sz="3600">
                <a:solidFill>
                  <a:srgbClr val="000000"/>
                </a:solidFill>
                <a:latin typeface="+mn-lt"/>
                <a:ea typeface="+mn-ea"/>
                <a:cs typeface="+mn-cs"/>
                <a:sym typeface="Gill Sans"/>
              </a:defRPr>
            </a:lvl1pPr>
            <a:lvl2pPr marL="0" indent="0" algn="ctr">
              <a:lnSpc>
                <a:spcPct val="100000"/>
              </a:lnSpc>
              <a:spcBef>
                <a:spcPts val="0"/>
              </a:spcBef>
              <a:buSzTx/>
              <a:buFontTx/>
              <a:buNone/>
              <a:defRPr sz="3600">
                <a:solidFill>
                  <a:srgbClr val="000000"/>
                </a:solidFill>
                <a:latin typeface="+mn-lt"/>
                <a:ea typeface="+mn-ea"/>
                <a:cs typeface="+mn-cs"/>
                <a:sym typeface="Gill Sans"/>
              </a:defRPr>
            </a:lvl2pPr>
            <a:lvl3pPr marL="0" indent="0" algn="ctr">
              <a:lnSpc>
                <a:spcPct val="100000"/>
              </a:lnSpc>
              <a:spcBef>
                <a:spcPts val="0"/>
              </a:spcBef>
              <a:buSzTx/>
              <a:buFontTx/>
              <a:buNone/>
              <a:defRPr sz="3600">
                <a:solidFill>
                  <a:srgbClr val="000000"/>
                </a:solidFill>
                <a:latin typeface="+mn-lt"/>
                <a:ea typeface="+mn-ea"/>
                <a:cs typeface="+mn-cs"/>
                <a:sym typeface="Gill Sans"/>
              </a:defRPr>
            </a:lvl3pPr>
            <a:lvl4pPr marL="0" indent="0" algn="ctr">
              <a:lnSpc>
                <a:spcPct val="100000"/>
              </a:lnSpc>
              <a:spcBef>
                <a:spcPts val="0"/>
              </a:spcBef>
              <a:buSzTx/>
              <a:buFontTx/>
              <a:buNone/>
              <a:defRPr sz="3600">
                <a:solidFill>
                  <a:srgbClr val="000000"/>
                </a:solidFill>
                <a:latin typeface="+mn-lt"/>
                <a:ea typeface="+mn-ea"/>
                <a:cs typeface="+mn-cs"/>
                <a:sym typeface="Gill Sans"/>
              </a:defRPr>
            </a:lvl4pPr>
            <a:lvl5pPr marL="0" indent="0" algn="ctr">
              <a:lnSpc>
                <a:spcPct val="100000"/>
              </a:lnSpc>
              <a:spcBef>
                <a:spcPts val="0"/>
              </a:spcBef>
              <a:buSzTx/>
              <a:buFontTx/>
              <a:buNone/>
              <a:defRPr sz="3600">
                <a:solidFill>
                  <a:srgbClr val="000000"/>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55"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262" name="Title Text"/>
          <p:cNvSpPr txBox="1"/>
          <p:nvPr>
            <p:ph type="title"/>
          </p:nvPr>
        </p:nvSpPr>
        <p:spPr>
          <a:xfrm>
            <a:off x="1270000" y="254000"/>
            <a:ext cx="10464800" cy="2438400"/>
          </a:xfrm>
          <a:prstGeom prst="rect">
            <a:avLst/>
          </a:prstGeom>
        </p:spPr>
        <p:txBody>
          <a:bodyPr/>
          <a:lstStyle>
            <a:lvl1pPr algn="ctr">
              <a:defRPr sz="8400">
                <a:solidFill>
                  <a:srgbClr val="000000"/>
                </a:solidFill>
                <a:latin typeface="+mn-lt"/>
                <a:ea typeface="+mn-ea"/>
                <a:cs typeface="+mn-cs"/>
                <a:sym typeface="Gill Sans"/>
              </a:defRPr>
            </a:lvl1pPr>
          </a:lstStyle>
          <a:p>
            <a:pPr/>
            <a:r>
              <a:t>Title Text</a:t>
            </a:r>
          </a:p>
        </p:txBody>
      </p:sp>
      <p:sp>
        <p:nvSpPr>
          <p:cNvPr id="263" name="Body Level One…"/>
          <p:cNvSpPr txBox="1"/>
          <p:nvPr>
            <p:ph type="body" idx="1"/>
          </p:nvPr>
        </p:nvSpPr>
        <p:spPr>
          <a:xfrm>
            <a:off x="1270000" y="2768600"/>
            <a:ext cx="10464800" cy="5715000"/>
          </a:xfrm>
          <a:prstGeom prst="rect">
            <a:avLst/>
          </a:prstGeom>
        </p:spPr>
        <p:txBody>
          <a:bodyPr/>
          <a:lstStyle>
            <a:lvl1pPr marL="889000" indent="-571500">
              <a:lnSpc>
                <a:spcPct val="100000"/>
              </a:lnSpc>
              <a:buSzPct val="171000"/>
              <a:buFontTx/>
              <a:buChar char="•"/>
              <a:defRPr sz="4200">
                <a:solidFill>
                  <a:srgbClr val="000000"/>
                </a:solidFill>
                <a:latin typeface="+mn-lt"/>
                <a:ea typeface="+mn-ea"/>
                <a:cs typeface="+mn-cs"/>
                <a:sym typeface="Gill Sans"/>
              </a:defRPr>
            </a:lvl1pPr>
            <a:lvl2pPr marL="1333500" indent="-571500">
              <a:lnSpc>
                <a:spcPct val="100000"/>
              </a:lnSpc>
              <a:buSzPct val="171000"/>
              <a:buFontTx/>
              <a:buChar char="•"/>
              <a:defRPr sz="4200">
                <a:solidFill>
                  <a:srgbClr val="000000"/>
                </a:solidFill>
                <a:latin typeface="+mn-lt"/>
                <a:ea typeface="+mn-ea"/>
                <a:cs typeface="+mn-cs"/>
                <a:sym typeface="Gill Sans"/>
              </a:defRPr>
            </a:lvl2pPr>
            <a:lvl3pPr marL="1778000" indent="-571500">
              <a:lnSpc>
                <a:spcPct val="100000"/>
              </a:lnSpc>
              <a:buSzPct val="171000"/>
              <a:buFontTx/>
              <a:buChar char="•"/>
              <a:defRPr sz="4200">
                <a:solidFill>
                  <a:srgbClr val="000000"/>
                </a:solidFill>
                <a:latin typeface="+mn-lt"/>
                <a:ea typeface="+mn-ea"/>
                <a:cs typeface="+mn-cs"/>
                <a:sym typeface="Gill Sans"/>
              </a:defRPr>
            </a:lvl3pPr>
            <a:lvl4pPr marL="2222500" indent="-571500">
              <a:lnSpc>
                <a:spcPct val="100000"/>
              </a:lnSpc>
              <a:buSzPct val="171000"/>
              <a:buFontTx/>
              <a:buChar char="•"/>
              <a:defRPr sz="4200">
                <a:solidFill>
                  <a:srgbClr val="000000"/>
                </a:solidFill>
                <a:latin typeface="+mn-lt"/>
                <a:ea typeface="+mn-ea"/>
                <a:cs typeface="+mn-cs"/>
                <a:sym typeface="Gill Sans"/>
              </a:defRPr>
            </a:lvl4pPr>
            <a:lvl5pPr marL="2667000" indent="-571500">
              <a:lnSpc>
                <a:spcPct val="100000"/>
              </a:lnSpc>
              <a:buSzPct val="171000"/>
              <a:buFontTx/>
              <a:buChar char="•"/>
              <a:defRPr sz="4200">
                <a:solidFill>
                  <a:srgbClr val="000000"/>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64"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32" name="Title Text"/>
          <p:cNvSpPr txBox="1"/>
          <p:nvPr>
            <p:ph type="title"/>
          </p:nvPr>
        </p:nvSpPr>
        <p:spPr>
          <a:prstGeom prst="rect">
            <a:avLst/>
          </a:prstGeom>
        </p:spPr>
        <p:txBody>
          <a:bodyPr/>
          <a:lstStyle/>
          <a:p>
            <a:pPr/>
            <a:r>
              <a:t>Title Text</a:t>
            </a:r>
          </a:p>
        </p:txBody>
      </p:sp>
      <p:sp>
        <p:nvSpPr>
          <p:cNvPr id="33" name="Body Level One…"/>
          <p:cNvSpPr txBox="1"/>
          <p:nvPr>
            <p:ph type="body" idx="1"/>
          </p:nvPr>
        </p:nvSpPr>
        <p:spPr>
          <a:prstGeom prst="rect">
            <a:avLst/>
          </a:prstGeom>
        </p:spPr>
        <p:txBody>
          <a:bodyPr numCol="2" spcCol="585470" anchor="t"/>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bg>
      <p:bgPr>
        <a:solidFill>
          <a:srgbClr val="FFFFFF"/>
        </a:solidFill>
      </p:bgPr>
    </p:bg>
    <p:spTree>
      <p:nvGrpSpPr>
        <p:cNvPr id="1" name=""/>
        <p:cNvGrpSpPr/>
        <p:nvPr/>
      </p:nvGrpSpPr>
      <p:grpSpPr>
        <a:xfrm>
          <a:off x="0" y="0"/>
          <a:ext cx="0" cy="0"/>
          <a:chOff x="0" y="0"/>
          <a:chExt cx="0" cy="0"/>
        </a:xfrm>
      </p:grpSpPr>
      <p:sp>
        <p:nvSpPr>
          <p:cNvPr id="271" name="Title Text"/>
          <p:cNvSpPr txBox="1"/>
          <p:nvPr>
            <p:ph type="title"/>
          </p:nvPr>
        </p:nvSpPr>
        <p:spPr>
          <a:xfrm>
            <a:off x="1270000" y="254000"/>
            <a:ext cx="10464800" cy="2438400"/>
          </a:xfrm>
          <a:prstGeom prst="rect">
            <a:avLst/>
          </a:prstGeom>
        </p:spPr>
        <p:txBody>
          <a:bodyPr/>
          <a:lstStyle>
            <a:lvl1pPr algn="ctr">
              <a:defRPr sz="8400">
                <a:solidFill>
                  <a:srgbClr val="000000"/>
                </a:solidFill>
                <a:latin typeface="+mn-lt"/>
                <a:ea typeface="+mn-ea"/>
                <a:cs typeface="+mn-cs"/>
                <a:sym typeface="Gill Sans"/>
              </a:defRPr>
            </a:lvl1pPr>
          </a:lstStyle>
          <a:p>
            <a:pPr/>
            <a:r>
              <a:t>Title Text</a:t>
            </a:r>
          </a:p>
        </p:txBody>
      </p:sp>
      <p:sp>
        <p:nvSpPr>
          <p:cNvPr id="272" name="Body Level One…"/>
          <p:cNvSpPr txBox="1"/>
          <p:nvPr>
            <p:ph type="body" idx="1"/>
          </p:nvPr>
        </p:nvSpPr>
        <p:spPr>
          <a:xfrm>
            <a:off x="1270000" y="2768600"/>
            <a:ext cx="10464800" cy="5715000"/>
          </a:xfrm>
          <a:prstGeom prst="rect">
            <a:avLst/>
          </a:prstGeom>
        </p:spPr>
        <p:txBody>
          <a:bodyPr numCol="2" spcCol="523240" anchor="t"/>
          <a:lstStyle>
            <a:lvl1pPr marL="812120" indent="-494620">
              <a:lnSpc>
                <a:spcPct val="100000"/>
              </a:lnSpc>
              <a:spcBef>
                <a:spcPts val="3800"/>
              </a:spcBef>
              <a:buSzPct val="171000"/>
              <a:buFontTx/>
              <a:buChar char="•"/>
              <a:defRPr>
                <a:solidFill>
                  <a:srgbClr val="000000"/>
                </a:solidFill>
                <a:latin typeface="+mn-lt"/>
                <a:ea typeface="+mn-ea"/>
                <a:cs typeface="+mn-cs"/>
                <a:sym typeface="Gill Sans"/>
              </a:defRPr>
            </a:lvl1pPr>
            <a:lvl2pPr marL="1256620" indent="-494620">
              <a:lnSpc>
                <a:spcPct val="100000"/>
              </a:lnSpc>
              <a:spcBef>
                <a:spcPts val="3800"/>
              </a:spcBef>
              <a:buSzPct val="171000"/>
              <a:buFontTx/>
              <a:buChar char="•"/>
              <a:defRPr>
                <a:solidFill>
                  <a:srgbClr val="000000"/>
                </a:solidFill>
                <a:latin typeface="+mn-lt"/>
                <a:ea typeface="+mn-ea"/>
                <a:cs typeface="+mn-cs"/>
                <a:sym typeface="Gill Sans"/>
              </a:defRPr>
            </a:lvl2pPr>
            <a:lvl3pPr marL="1701120" indent="-494620">
              <a:lnSpc>
                <a:spcPct val="100000"/>
              </a:lnSpc>
              <a:spcBef>
                <a:spcPts val="3800"/>
              </a:spcBef>
              <a:buSzPct val="171000"/>
              <a:buFontTx/>
              <a:buChar char="•"/>
              <a:defRPr>
                <a:solidFill>
                  <a:srgbClr val="000000"/>
                </a:solidFill>
                <a:latin typeface="+mn-lt"/>
                <a:ea typeface="+mn-ea"/>
                <a:cs typeface="+mn-cs"/>
                <a:sym typeface="Gill Sans"/>
              </a:defRPr>
            </a:lvl3pPr>
            <a:lvl4pPr marL="2145620" indent="-494620">
              <a:lnSpc>
                <a:spcPct val="100000"/>
              </a:lnSpc>
              <a:spcBef>
                <a:spcPts val="3800"/>
              </a:spcBef>
              <a:buSzPct val="171000"/>
              <a:buFontTx/>
              <a:buChar char="•"/>
              <a:defRPr>
                <a:solidFill>
                  <a:srgbClr val="000000"/>
                </a:solidFill>
                <a:latin typeface="+mn-lt"/>
                <a:ea typeface="+mn-ea"/>
                <a:cs typeface="+mn-cs"/>
                <a:sym typeface="Gill Sans"/>
              </a:defRPr>
            </a:lvl4pPr>
            <a:lvl5pPr marL="2590120" indent="-494620">
              <a:lnSpc>
                <a:spcPct val="100000"/>
              </a:lnSpc>
              <a:spcBef>
                <a:spcPts val="3800"/>
              </a:spcBef>
              <a:buSzPct val="171000"/>
              <a:buFontTx/>
              <a:buChar char="•"/>
              <a:defRPr>
                <a:solidFill>
                  <a:srgbClr val="000000"/>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73"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FFFFFF"/>
        </a:solidFill>
      </p:bgPr>
    </p:bg>
    <p:spTree>
      <p:nvGrpSpPr>
        <p:cNvPr id="1" name=""/>
        <p:cNvGrpSpPr/>
        <p:nvPr/>
      </p:nvGrpSpPr>
      <p:grpSpPr>
        <a:xfrm>
          <a:off x="0" y="0"/>
          <a:ext cx="0" cy="0"/>
          <a:chOff x="0" y="0"/>
          <a:chExt cx="0" cy="0"/>
        </a:xfrm>
      </p:grpSpPr>
      <p:sp>
        <p:nvSpPr>
          <p:cNvPr id="280" name="Body Level One…"/>
          <p:cNvSpPr txBox="1"/>
          <p:nvPr>
            <p:ph type="body" idx="1"/>
          </p:nvPr>
        </p:nvSpPr>
        <p:spPr>
          <a:xfrm>
            <a:off x="1270000" y="1270000"/>
            <a:ext cx="10464800" cy="7213600"/>
          </a:xfrm>
          <a:prstGeom prst="rect">
            <a:avLst/>
          </a:prstGeom>
        </p:spPr>
        <p:txBody>
          <a:bodyPr/>
          <a:lstStyle>
            <a:lvl1pPr marL="889000" indent="-571500">
              <a:lnSpc>
                <a:spcPct val="100000"/>
              </a:lnSpc>
              <a:spcBef>
                <a:spcPts val="4800"/>
              </a:spcBef>
              <a:buSzPct val="171000"/>
              <a:buFontTx/>
              <a:buChar char="•"/>
              <a:defRPr sz="4200">
                <a:solidFill>
                  <a:srgbClr val="000000"/>
                </a:solidFill>
                <a:latin typeface="+mn-lt"/>
                <a:ea typeface="+mn-ea"/>
                <a:cs typeface="+mn-cs"/>
                <a:sym typeface="Gill Sans"/>
              </a:defRPr>
            </a:lvl1pPr>
            <a:lvl2pPr marL="1333500" indent="-571500">
              <a:lnSpc>
                <a:spcPct val="100000"/>
              </a:lnSpc>
              <a:spcBef>
                <a:spcPts val="4800"/>
              </a:spcBef>
              <a:buSzPct val="171000"/>
              <a:buFontTx/>
              <a:buChar char="•"/>
              <a:defRPr sz="4200">
                <a:solidFill>
                  <a:srgbClr val="000000"/>
                </a:solidFill>
                <a:latin typeface="+mn-lt"/>
                <a:ea typeface="+mn-ea"/>
                <a:cs typeface="+mn-cs"/>
                <a:sym typeface="Gill Sans"/>
              </a:defRPr>
            </a:lvl2pPr>
            <a:lvl3pPr marL="1778000" indent="-571500">
              <a:lnSpc>
                <a:spcPct val="100000"/>
              </a:lnSpc>
              <a:spcBef>
                <a:spcPts val="4800"/>
              </a:spcBef>
              <a:buSzPct val="171000"/>
              <a:buFontTx/>
              <a:buChar char="•"/>
              <a:defRPr sz="4200">
                <a:solidFill>
                  <a:srgbClr val="000000"/>
                </a:solidFill>
                <a:latin typeface="+mn-lt"/>
                <a:ea typeface="+mn-ea"/>
                <a:cs typeface="+mn-cs"/>
                <a:sym typeface="Gill Sans"/>
              </a:defRPr>
            </a:lvl3pPr>
            <a:lvl4pPr marL="2222500" indent="-571500">
              <a:lnSpc>
                <a:spcPct val="100000"/>
              </a:lnSpc>
              <a:spcBef>
                <a:spcPts val="4800"/>
              </a:spcBef>
              <a:buSzPct val="171000"/>
              <a:buFontTx/>
              <a:buChar char="•"/>
              <a:defRPr sz="4200">
                <a:solidFill>
                  <a:srgbClr val="000000"/>
                </a:solidFill>
                <a:latin typeface="+mn-lt"/>
                <a:ea typeface="+mn-ea"/>
                <a:cs typeface="+mn-cs"/>
                <a:sym typeface="Gill Sans"/>
              </a:defRPr>
            </a:lvl4pPr>
            <a:lvl5pPr marL="2667000" indent="-571500">
              <a:lnSpc>
                <a:spcPct val="100000"/>
              </a:lnSpc>
              <a:spcBef>
                <a:spcPts val="4800"/>
              </a:spcBef>
              <a:buSzPct val="171000"/>
              <a:buFontTx/>
              <a:buChar char="•"/>
              <a:defRPr sz="4200">
                <a:solidFill>
                  <a:srgbClr val="000000"/>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81"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88"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solidFill>
          <a:srgbClr val="FFFFFF"/>
        </a:solidFill>
      </p:bgPr>
    </p:bg>
    <p:spTree>
      <p:nvGrpSpPr>
        <p:cNvPr id="1" name=""/>
        <p:cNvGrpSpPr/>
        <p:nvPr/>
      </p:nvGrpSpPr>
      <p:grpSpPr>
        <a:xfrm>
          <a:off x="0" y="0"/>
          <a:ext cx="0" cy="0"/>
          <a:chOff x="0" y="0"/>
          <a:chExt cx="0" cy="0"/>
        </a:xfrm>
      </p:grpSpPr>
      <p:sp>
        <p:nvSpPr>
          <p:cNvPr id="295" name="Title Text"/>
          <p:cNvSpPr txBox="1"/>
          <p:nvPr>
            <p:ph type="title"/>
          </p:nvPr>
        </p:nvSpPr>
        <p:spPr>
          <a:xfrm>
            <a:off x="1270000" y="254000"/>
            <a:ext cx="10464800" cy="2438400"/>
          </a:xfrm>
          <a:prstGeom prst="rect">
            <a:avLst/>
          </a:prstGeom>
        </p:spPr>
        <p:txBody>
          <a:bodyPr/>
          <a:lstStyle>
            <a:lvl1pPr algn="ctr">
              <a:defRPr sz="8400">
                <a:solidFill>
                  <a:srgbClr val="000000"/>
                </a:solidFill>
                <a:latin typeface="+mn-lt"/>
                <a:ea typeface="+mn-ea"/>
                <a:cs typeface="+mn-cs"/>
                <a:sym typeface="Gill Sans"/>
              </a:defRPr>
            </a:lvl1pPr>
          </a:lstStyle>
          <a:p>
            <a:pPr/>
            <a:r>
              <a:t>Title Text</a:t>
            </a:r>
          </a:p>
        </p:txBody>
      </p:sp>
      <p:sp>
        <p:nvSpPr>
          <p:cNvPr id="296"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solidFill>
          <a:srgbClr val="FFFFFF"/>
        </a:solidFill>
      </p:bgPr>
    </p:bg>
    <p:spTree>
      <p:nvGrpSpPr>
        <p:cNvPr id="1" name=""/>
        <p:cNvGrpSpPr/>
        <p:nvPr/>
      </p:nvGrpSpPr>
      <p:grpSpPr>
        <a:xfrm>
          <a:off x="0" y="0"/>
          <a:ext cx="0" cy="0"/>
          <a:chOff x="0" y="0"/>
          <a:chExt cx="0" cy="0"/>
        </a:xfrm>
      </p:grpSpPr>
      <p:sp>
        <p:nvSpPr>
          <p:cNvPr id="303" name="Title Text"/>
          <p:cNvSpPr txBox="1"/>
          <p:nvPr>
            <p:ph type="title"/>
          </p:nvPr>
        </p:nvSpPr>
        <p:spPr>
          <a:xfrm>
            <a:off x="1270000" y="2971800"/>
            <a:ext cx="10464800" cy="3810000"/>
          </a:xfrm>
          <a:prstGeom prst="rect">
            <a:avLst/>
          </a:prstGeom>
        </p:spPr>
        <p:txBody>
          <a:bodyPr/>
          <a:lstStyle>
            <a:lvl1pPr algn="ctr">
              <a:defRPr sz="8400">
                <a:solidFill>
                  <a:srgbClr val="000000"/>
                </a:solidFill>
                <a:latin typeface="+mn-lt"/>
                <a:ea typeface="+mn-ea"/>
                <a:cs typeface="+mn-cs"/>
                <a:sym typeface="Gill Sans"/>
              </a:defRPr>
            </a:lvl1pPr>
          </a:lstStyle>
          <a:p>
            <a:pPr/>
            <a:r>
              <a:t>Title Text</a:t>
            </a:r>
          </a:p>
        </p:txBody>
      </p:sp>
      <p:sp>
        <p:nvSpPr>
          <p:cNvPr id="304"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FFFFFF"/>
        </a:solidFill>
      </p:bgPr>
    </p:bg>
    <p:spTree>
      <p:nvGrpSpPr>
        <p:cNvPr id="1" name=""/>
        <p:cNvGrpSpPr/>
        <p:nvPr/>
      </p:nvGrpSpPr>
      <p:grpSpPr>
        <a:xfrm>
          <a:off x="0" y="0"/>
          <a:ext cx="0" cy="0"/>
          <a:chOff x="0" y="0"/>
          <a:chExt cx="0" cy="0"/>
        </a:xfrm>
      </p:grpSpPr>
      <p:sp>
        <p:nvSpPr>
          <p:cNvPr id="311" name="Image"/>
          <p:cNvSpPr/>
          <p:nvPr>
            <p:ph type="pic" sz="half" idx="13"/>
          </p:nvPr>
        </p:nvSpPr>
        <p:spPr>
          <a:xfrm>
            <a:off x="2438400" y="1638300"/>
            <a:ext cx="8128000" cy="4559300"/>
          </a:xfrm>
          <a:prstGeom prst="rect">
            <a:avLst/>
          </a:prstGeom>
        </p:spPr>
        <p:txBody>
          <a:bodyPr lIns="91439" tIns="45719" rIns="91439" bIns="45719" anchor="t"/>
          <a:lstStyle/>
          <a:p>
            <a:pPr/>
          </a:p>
        </p:txBody>
      </p:sp>
      <p:sp>
        <p:nvSpPr>
          <p:cNvPr id="312" name="Title Text"/>
          <p:cNvSpPr txBox="1"/>
          <p:nvPr>
            <p:ph type="title"/>
          </p:nvPr>
        </p:nvSpPr>
        <p:spPr>
          <a:xfrm>
            <a:off x="1270000" y="7366000"/>
            <a:ext cx="10464800" cy="1701800"/>
          </a:xfrm>
          <a:prstGeom prst="rect">
            <a:avLst/>
          </a:prstGeom>
        </p:spPr>
        <p:txBody>
          <a:bodyPr/>
          <a:lstStyle>
            <a:lvl1pPr algn="ctr">
              <a:defRPr sz="8400">
                <a:solidFill>
                  <a:srgbClr val="000000"/>
                </a:solidFill>
                <a:latin typeface="+mn-lt"/>
                <a:ea typeface="+mn-ea"/>
                <a:cs typeface="+mn-cs"/>
                <a:sym typeface="Gill Sans"/>
              </a:defRPr>
            </a:lvl1pPr>
          </a:lstStyle>
          <a:p>
            <a:pPr/>
            <a:r>
              <a:t>Title Text</a:t>
            </a:r>
          </a:p>
        </p:txBody>
      </p:sp>
      <p:sp>
        <p:nvSpPr>
          <p:cNvPr id="313"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bg>
      <p:bgPr>
        <a:solidFill>
          <a:srgbClr val="FFFFFF"/>
        </a:solidFill>
      </p:bgPr>
    </p:bg>
    <p:spTree>
      <p:nvGrpSpPr>
        <p:cNvPr id="1" name=""/>
        <p:cNvGrpSpPr/>
        <p:nvPr/>
      </p:nvGrpSpPr>
      <p:grpSpPr>
        <a:xfrm>
          <a:off x="0" y="0"/>
          <a:ext cx="0" cy="0"/>
          <a:chOff x="0" y="0"/>
          <a:chExt cx="0" cy="0"/>
        </a:xfrm>
      </p:grpSpPr>
      <p:sp>
        <p:nvSpPr>
          <p:cNvPr id="320" name="Image"/>
          <p:cNvSpPr/>
          <p:nvPr>
            <p:ph type="pic" sz="half" idx="13"/>
          </p:nvPr>
        </p:nvSpPr>
        <p:spPr>
          <a:xfrm>
            <a:off x="2438400" y="1638300"/>
            <a:ext cx="8128000" cy="4559300"/>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321" name="Title Text"/>
          <p:cNvSpPr txBox="1"/>
          <p:nvPr>
            <p:ph type="title"/>
          </p:nvPr>
        </p:nvSpPr>
        <p:spPr>
          <a:xfrm>
            <a:off x="1270000" y="7366000"/>
            <a:ext cx="10464800" cy="1701800"/>
          </a:xfrm>
          <a:prstGeom prst="rect">
            <a:avLst/>
          </a:prstGeom>
        </p:spPr>
        <p:txBody>
          <a:bodyPr/>
          <a:lstStyle>
            <a:lvl1pPr algn="ctr">
              <a:defRPr sz="8400">
                <a:solidFill>
                  <a:srgbClr val="000000"/>
                </a:solidFill>
                <a:latin typeface="+mn-lt"/>
                <a:ea typeface="+mn-ea"/>
                <a:cs typeface="+mn-cs"/>
                <a:sym typeface="Gill Sans"/>
              </a:defRPr>
            </a:lvl1pPr>
          </a:lstStyle>
          <a:p>
            <a:pPr/>
            <a:r>
              <a:t>Title Text</a:t>
            </a:r>
          </a:p>
        </p:txBody>
      </p:sp>
      <p:sp>
        <p:nvSpPr>
          <p:cNvPr id="322"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FFFFFF"/>
        </a:solidFill>
      </p:bgPr>
    </p:bg>
    <p:spTree>
      <p:nvGrpSpPr>
        <p:cNvPr id="1" name=""/>
        <p:cNvGrpSpPr/>
        <p:nvPr/>
      </p:nvGrpSpPr>
      <p:grpSpPr>
        <a:xfrm>
          <a:off x="0" y="0"/>
          <a:ext cx="0" cy="0"/>
          <a:chOff x="0" y="0"/>
          <a:chExt cx="0" cy="0"/>
        </a:xfrm>
      </p:grpSpPr>
      <p:sp>
        <p:nvSpPr>
          <p:cNvPr id="329" name="Image"/>
          <p:cNvSpPr/>
          <p:nvPr>
            <p:ph type="pic" sz="quarter" idx="13"/>
          </p:nvPr>
        </p:nvSpPr>
        <p:spPr>
          <a:xfrm>
            <a:off x="7124700" y="1968500"/>
            <a:ext cx="4216400" cy="5626100"/>
          </a:xfrm>
          <a:prstGeom prst="rect">
            <a:avLst/>
          </a:prstGeom>
        </p:spPr>
        <p:txBody>
          <a:bodyPr lIns="91439" tIns="45719" rIns="91439" bIns="45719" anchor="t"/>
          <a:lstStyle/>
          <a:p>
            <a:pPr/>
          </a:p>
        </p:txBody>
      </p:sp>
      <p:sp>
        <p:nvSpPr>
          <p:cNvPr id="330" name="Title Text"/>
          <p:cNvSpPr txBox="1"/>
          <p:nvPr>
            <p:ph type="title"/>
          </p:nvPr>
        </p:nvSpPr>
        <p:spPr>
          <a:xfrm>
            <a:off x="635000" y="1409700"/>
            <a:ext cx="5867400" cy="3302000"/>
          </a:xfrm>
          <a:prstGeom prst="rect">
            <a:avLst/>
          </a:prstGeom>
        </p:spPr>
        <p:txBody>
          <a:bodyPr anchor="b"/>
          <a:lstStyle>
            <a:lvl1pPr algn="ctr">
              <a:defRPr sz="7000">
                <a:solidFill>
                  <a:srgbClr val="000000"/>
                </a:solidFill>
                <a:latin typeface="+mn-lt"/>
                <a:ea typeface="+mn-ea"/>
                <a:cs typeface="+mn-cs"/>
                <a:sym typeface="Gill Sans"/>
              </a:defRPr>
            </a:lvl1pPr>
          </a:lstStyle>
          <a:p>
            <a:pPr/>
            <a:r>
              <a:t>Title Text</a:t>
            </a:r>
          </a:p>
        </p:txBody>
      </p:sp>
      <p:sp>
        <p:nvSpPr>
          <p:cNvPr id="331" name="Body Level One…"/>
          <p:cNvSpPr txBox="1"/>
          <p:nvPr>
            <p:ph type="body" sz="quarter" idx="1"/>
          </p:nvPr>
        </p:nvSpPr>
        <p:spPr>
          <a:xfrm>
            <a:off x="635000" y="4787900"/>
            <a:ext cx="5867400" cy="3302000"/>
          </a:xfrm>
          <a:prstGeom prst="rect">
            <a:avLst/>
          </a:prstGeom>
        </p:spPr>
        <p:txBody>
          <a:bodyPr anchor="t"/>
          <a:lstStyle>
            <a:lvl1pPr marL="0" indent="0" algn="ctr">
              <a:lnSpc>
                <a:spcPct val="100000"/>
              </a:lnSpc>
              <a:spcBef>
                <a:spcPts val="0"/>
              </a:spcBef>
              <a:buSzTx/>
              <a:buFontTx/>
              <a:buNone/>
              <a:defRPr sz="3400">
                <a:solidFill>
                  <a:srgbClr val="000000"/>
                </a:solidFill>
                <a:latin typeface="+mn-lt"/>
                <a:ea typeface="+mn-ea"/>
                <a:cs typeface="+mn-cs"/>
                <a:sym typeface="Gill Sans"/>
              </a:defRPr>
            </a:lvl1pPr>
            <a:lvl2pPr marL="0" indent="0" algn="ctr">
              <a:lnSpc>
                <a:spcPct val="100000"/>
              </a:lnSpc>
              <a:spcBef>
                <a:spcPts val="0"/>
              </a:spcBef>
              <a:buSzTx/>
              <a:buFontTx/>
              <a:buNone/>
              <a:defRPr sz="3400">
                <a:solidFill>
                  <a:srgbClr val="000000"/>
                </a:solidFill>
                <a:latin typeface="+mn-lt"/>
                <a:ea typeface="+mn-ea"/>
                <a:cs typeface="+mn-cs"/>
                <a:sym typeface="Gill Sans"/>
              </a:defRPr>
            </a:lvl2pPr>
            <a:lvl3pPr marL="0" indent="0" algn="ctr">
              <a:lnSpc>
                <a:spcPct val="100000"/>
              </a:lnSpc>
              <a:spcBef>
                <a:spcPts val="0"/>
              </a:spcBef>
              <a:buSzTx/>
              <a:buFontTx/>
              <a:buNone/>
              <a:defRPr sz="3400">
                <a:solidFill>
                  <a:srgbClr val="000000"/>
                </a:solidFill>
                <a:latin typeface="+mn-lt"/>
                <a:ea typeface="+mn-ea"/>
                <a:cs typeface="+mn-cs"/>
                <a:sym typeface="Gill Sans"/>
              </a:defRPr>
            </a:lvl3pPr>
            <a:lvl4pPr marL="0" indent="0" algn="ctr">
              <a:lnSpc>
                <a:spcPct val="100000"/>
              </a:lnSpc>
              <a:spcBef>
                <a:spcPts val="0"/>
              </a:spcBef>
              <a:buSzTx/>
              <a:buFontTx/>
              <a:buNone/>
              <a:defRPr sz="3400">
                <a:solidFill>
                  <a:srgbClr val="000000"/>
                </a:solidFill>
                <a:latin typeface="+mn-lt"/>
                <a:ea typeface="+mn-ea"/>
                <a:cs typeface="+mn-cs"/>
                <a:sym typeface="Gill Sans"/>
              </a:defRPr>
            </a:lvl4pPr>
            <a:lvl5pPr marL="0" indent="0" algn="ctr">
              <a:lnSpc>
                <a:spcPct val="100000"/>
              </a:lnSpc>
              <a:spcBef>
                <a:spcPts val="0"/>
              </a:spcBef>
              <a:buSzTx/>
              <a:buFontTx/>
              <a:buNone/>
              <a:defRPr sz="3400">
                <a:solidFill>
                  <a:srgbClr val="000000"/>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32"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bg>
      <p:bgPr>
        <a:solidFill>
          <a:srgbClr val="FFFFFF"/>
        </a:solidFill>
      </p:bgPr>
    </p:bg>
    <p:spTree>
      <p:nvGrpSpPr>
        <p:cNvPr id="1" name=""/>
        <p:cNvGrpSpPr/>
        <p:nvPr/>
      </p:nvGrpSpPr>
      <p:grpSpPr>
        <a:xfrm>
          <a:off x="0" y="0"/>
          <a:ext cx="0" cy="0"/>
          <a:chOff x="0" y="0"/>
          <a:chExt cx="0" cy="0"/>
        </a:xfrm>
      </p:grpSpPr>
      <p:sp>
        <p:nvSpPr>
          <p:cNvPr id="339" name="Image"/>
          <p:cNvSpPr/>
          <p:nvPr>
            <p:ph type="pic" sz="quarter" idx="13"/>
          </p:nvPr>
        </p:nvSpPr>
        <p:spPr>
          <a:xfrm>
            <a:off x="7124700" y="1968500"/>
            <a:ext cx="4216400" cy="5626100"/>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340" name="Title Text"/>
          <p:cNvSpPr txBox="1"/>
          <p:nvPr>
            <p:ph type="title"/>
          </p:nvPr>
        </p:nvSpPr>
        <p:spPr>
          <a:xfrm>
            <a:off x="635000" y="1409700"/>
            <a:ext cx="5867400" cy="3302000"/>
          </a:xfrm>
          <a:prstGeom prst="rect">
            <a:avLst/>
          </a:prstGeom>
        </p:spPr>
        <p:txBody>
          <a:bodyPr anchor="b"/>
          <a:lstStyle>
            <a:lvl1pPr algn="ctr">
              <a:defRPr sz="7000">
                <a:solidFill>
                  <a:srgbClr val="000000"/>
                </a:solidFill>
                <a:latin typeface="+mn-lt"/>
                <a:ea typeface="+mn-ea"/>
                <a:cs typeface="+mn-cs"/>
                <a:sym typeface="Gill Sans"/>
              </a:defRPr>
            </a:lvl1pPr>
          </a:lstStyle>
          <a:p>
            <a:pPr/>
            <a:r>
              <a:t>Title Text</a:t>
            </a:r>
          </a:p>
        </p:txBody>
      </p:sp>
      <p:sp>
        <p:nvSpPr>
          <p:cNvPr id="341" name="Body Level One…"/>
          <p:cNvSpPr txBox="1"/>
          <p:nvPr>
            <p:ph type="body" sz="quarter" idx="1"/>
          </p:nvPr>
        </p:nvSpPr>
        <p:spPr>
          <a:xfrm>
            <a:off x="635000" y="4787900"/>
            <a:ext cx="5867400" cy="3302000"/>
          </a:xfrm>
          <a:prstGeom prst="rect">
            <a:avLst/>
          </a:prstGeom>
        </p:spPr>
        <p:txBody>
          <a:bodyPr anchor="t"/>
          <a:lstStyle>
            <a:lvl1pPr marL="0" indent="0" algn="ctr">
              <a:lnSpc>
                <a:spcPct val="100000"/>
              </a:lnSpc>
              <a:spcBef>
                <a:spcPts val="0"/>
              </a:spcBef>
              <a:buSzTx/>
              <a:buFontTx/>
              <a:buNone/>
              <a:defRPr sz="3400">
                <a:solidFill>
                  <a:srgbClr val="000000"/>
                </a:solidFill>
                <a:latin typeface="+mn-lt"/>
                <a:ea typeface="+mn-ea"/>
                <a:cs typeface="+mn-cs"/>
                <a:sym typeface="Gill Sans"/>
              </a:defRPr>
            </a:lvl1pPr>
            <a:lvl2pPr marL="0" indent="0" algn="ctr">
              <a:lnSpc>
                <a:spcPct val="100000"/>
              </a:lnSpc>
              <a:spcBef>
                <a:spcPts val="0"/>
              </a:spcBef>
              <a:buSzTx/>
              <a:buFontTx/>
              <a:buNone/>
              <a:defRPr sz="3400">
                <a:solidFill>
                  <a:srgbClr val="000000"/>
                </a:solidFill>
                <a:latin typeface="+mn-lt"/>
                <a:ea typeface="+mn-ea"/>
                <a:cs typeface="+mn-cs"/>
                <a:sym typeface="Gill Sans"/>
              </a:defRPr>
            </a:lvl2pPr>
            <a:lvl3pPr marL="0" indent="0" algn="ctr">
              <a:lnSpc>
                <a:spcPct val="100000"/>
              </a:lnSpc>
              <a:spcBef>
                <a:spcPts val="0"/>
              </a:spcBef>
              <a:buSzTx/>
              <a:buFontTx/>
              <a:buNone/>
              <a:defRPr sz="3400">
                <a:solidFill>
                  <a:srgbClr val="000000"/>
                </a:solidFill>
                <a:latin typeface="+mn-lt"/>
                <a:ea typeface="+mn-ea"/>
                <a:cs typeface="+mn-cs"/>
                <a:sym typeface="Gill Sans"/>
              </a:defRPr>
            </a:lvl3pPr>
            <a:lvl4pPr marL="0" indent="0" algn="ctr">
              <a:lnSpc>
                <a:spcPct val="100000"/>
              </a:lnSpc>
              <a:spcBef>
                <a:spcPts val="0"/>
              </a:spcBef>
              <a:buSzTx/>
              <a:buFontTx/>
              <a:buNone/>
              <a:defRPr sz="3400">
                <a:solidFill>
                  <a:srgbClr val="000000"/>
                </a:solidFill>
                <a:latin typeface="+mn-lt"/>
                <a:ea typeface="+mn-ea"/>
                <a:cs typeface="+mn-cs"/>
                <a:sym typeface="Gill Sans"/>
              </a:defRPr>
            </a:lvl4pPr>
            <a:lvl5pPr marL="0" indent="0" algn="ctr">
              <a:lnSpc>
                <a:spcPct val="100000"/>
              </a:lnSpc>
              <a:spcBef>
                <a:spcPts val="0"/>
              </a:spcBef>
              <a:buSzTx/>
              <a:buFontTx/>
              <a:buNone/>
              <a:defRPr sz="3400">
                <a:solidFill>
                  <a:srgbClr val="000000"/>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42"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FFFFFF"/>
        </a:solidFill>
      </p:bgPr>
    </p:bg>
    <p:spTree>
      <p:nvGrpSpPr>
        <p:cNvPr id="1" name=""/>
        <p:cNvGrpSpPr/>
        <p:nvPr/>
      </p:nvGrpSpPr>
      <p:grpSpPr>
        <a:xfrm>
          <a:off x="0" y="0"/>
          <a:ext cx="0" cy="0"/>
          <a:chOff x="0" y="0"/>
          <a:chExt cx="0" cy="0"/>
        </a:xfrm>
      </p:grpSpPr>
      <p:sp>
        <p:nvSpPr>
          <p:cNvPr id="349" name="Image"/>
          <p:cNvSpPr/>
          <p:nvPr>
            <p:ph type="pic" sz="quarter" idx="13"/>
          </p:nvPr>
        </p:nvSpPr>
        <p:spPr>
          <a:xfrm>
            <a:off x="7175500" y="2882900"/>
            <a:ext cx="4102100" cy="5473700"/>
          </a:xfrm>
          <a:prstGeom prst="rect">
            <a:avLst/>
          </a:prstGeom>
        </p:spPr>
        <p:txBody>
          <a:bodyPr lIns="91439" tIns="45719" rIns="91439" bIns="45719" anchor="t"/>
          <a:lstStyle/>
          <a:p>
            <a:pPr/>
          </a:p>
        </p:txBody>
      </p:sp>
      <p:sp>
        <p:nvSpPr>
          <p:cNvPr id="350" name="Title Text"/>
          <p:cNvSpPr txBox="1"/>
          <p:nvPr>
            <p:ph type="title"/>
          </p:nvPr>
        </p:nvSpPr>
        <p:spPr>
          <a:xfrm>
            <a:off x="1270000" y="254000"/>
            <a:ext cx="10464800" cy="2438400"/>
          </a:xfrm>
          <a:prstGeom prst="rect">
            <a:avLst/>
          </a:prstGeom>
        </p:spPr>
        <p:txBody>
          <a:bodyPr/>
          <a:lstStyle>
            <a:lvl1pPr algn="ctr">
              <a:defRPr sz="8400">
                <a:solidFill>
                  <a:srgbClr val="000000"/>
                </a:solidFill>
                <a:latin typeface="+mn-lt"/>
                <a:ea typeface="+mn-ea"/>
                <a:cs typeface="+mn-cs"/>
                <a:sym typeface="Gill Sans"/>
              </a:defRPr>
            </a:lvl1pPr>
          </a:lstStyle>
          <a:p>
            <a:pPr/>
            <a:r>
              <a:t>Title Text</a:t>
            </a:r>
          </a:p>
        </p:txBody>
      </p:sp>
      <p:sp>
        <p:nvSpPr>
          <p:cNvPr id="351" name="Body Level One…"/>
          <p:cNvSpPr txBox="1"/>
          <p:nvPr>
            <p:ph type="body" sz="half" idx="1"/>
          </p:nvPr>
        </p:nvSpPr>
        <p:spPr>
          <a:xfrm>
            <a:off x="1270000" y="2768600"/>
            <a:ext cx="5041900" cy="5715000"/>
          </a:xfrm>
          <a:prstGeom prst="rect">
            <a:avLst/>
          </a:prstGeom>
        </p:spPr>
        <p:txBody>
          <a:bodyPr/>
          <a:lstStyle>
            <a:lvl1pPr marL="812120" indent="-494620">
              <a:lnSpc>
                <a:spcPct val="100000"/>
              </a:lnSpc>
              <a:spcBef>
                <a:spcPts val="3800"/>
              </a:spcBef>
              <a:buSzPct val="171000"/>
              <a:buFontTx/>
              <a:buChar char="•"/>
              <a:defRPr>
                <a:solidFill>
                  <a:srgbClr val="000000"/>
                </a:solidFill>
                <a:latin typeface="+mn-lt"/>
                <a:ea typeface="+mn-ea"/>
                <a:cs typeface="+mn-cs"/>
                <a:sym typeface="Gill Sans"/>
              </a:defRPr>
            </a:lvl1pPr>
            <a:lvl2pPr marL="1256620" indent="-494620">
              <a:lnSpc>
                <a:spcPct val="100000"/>
              </a:lnSpc>
              <a:spcBef>
                <a:spcPts val="3800"/>
              </a:spcBef>
              <a:buSzPct val="171000"/>
              <a:buFontTx/>
              <a:buChar char="•"/>
              <a:defRPr>
                <a:solidFill>
                  <a:srgbClr val="000000"/>
                </a:solidFill>
                <a:latin typeface="+mn-lt"/>
                <a:ea typeface="+mn-ea"/>
                <a:cs typeface="+mn-cs"/>
                <a:sym typeface="Gill Sans"/>
              </a:defRPr>
            </a:lvl2pPr>
            <a:lvl3pPr marL="1701120" indent="-494620">
              <a:lnSpc>
                <a:spcPct val="100000"/>
              </a:lnSpc>
              <a:spcBef>
                <a:spcPts val="3800"/>
              </a:spcBef>
              <a:buSzPct val="171000"/>
              <a:buFontTx/>
              <a:buChar char="•"/>
              <a:defRPr>
                <a:solidFill>
                  <a:srgbClr val="000000"/>
                </a:solidFill>
                <a:latin typeface="+mn-lt"/>
                <a:ea typeface="+mn-ea"/>
                <a:cs typeface="+mn-cs"/>
                <a:sym typeface="Gill Sans"/>
              </a:defRPr>
            </a:lvl3pPr>
            <a:lvl4pPr marL="2145620" indent="-494620">
              <a:lnSpc>
                <a:spcPct val="100000"/>
              </a:lnSpc>
              <a:spcBef>
                <a:spcPts val="3800"/>
              </a:spcBef>
              <a:buSzPct val="171000"/>
              <a:buFontTx/>
              <a:buChar char="•"/>
              <a:defRPr>
                <a:solidFill>
                  <a:srgbClr val="000000"/>
                </a:solidFill>
                <a:latin typeface="+mn-lt"/>
                <a:ea typeface="+mn-ea"/>
                <a:cs typeface="+mn-cs"/>
                <a:sym typeface="Gill Sans"/>
              </a:defRPr>
            </a:lvl4pPr>
            <a:lvl5pPr marL="2590120" indent="-494620">
              <a:lnSpc>
                <a:spcPct val="100000"/>
              </a:lnSpc>
              <a:spcBef>
                <a:spcPts val="3800"/>
              </a:spcBef>
              <a:buSzPct val="171000"/>
              <a:buFontTx/>
              <a:buChar char="•"/>
              <a:defRPr>
                <a:solidFill>
                  <a:srgbClr val="000000"/>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52"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 name="Body Level One…"/>
          <p:cNvSpPr txBox="1"/>
          <p:nvPr>
            <p:ph type="body" idx="1"/>
          </p:nvPr>
        </p:nvSpPr>
        <p:spPr>
          <a:xfrm>
            <a:off x="647700" y="647700"/>
            <a:ext cx="11709400" cy="8458200"/>
          </a:xfrm>
          <a:prstGeom prst="rect">
            <a:avLst/>
          </a:prstGeom>
        </p:spPr>
        <p:txBody>
          <a:bodyPr/>
          <a:lstStyle>
            <a:lvl1pPr>
              <a:spcBef>
                <a:spcPts val="4700"/>
              </a:spcBef>
              <a:buBlip>
                <a:blip r:embed="rId3"/>
              </a:buBlip>
              <a:defRPr sz="4300"/>
            </a:lvl1pPr>
            <a:lvl2pPr>
              <a:spcBef>
                <a:spcPts val="4700"/>
              </a:spcBef>
              <a:buBlip>
                <a:blip r:embed="rId3"/>
              </a:buBlip>
              <a:defRPr sz="4300"/>
            </a:lvl2pPr>
            <a:lvl3pPr>
              <a:spcBef>
                <a:spcPts val="4700"/>
              </a:spcBef>
              <a:buBlip>
                <a:blip r:embed="rId3"/>
              </a:buBlip>
              <a:defRPr sz="4300"/>
            </a:lvl3pPr>
            <a:lvl4pPr>
              <a:spcBef>
                <a:spcPts val="4700"/>
              </a:spcBef>
              <a:buBlip>
                <a:blip r:embed="rId3"/>
              </a:buBlip>
              <a:defRPr sz="4300"/>
            </a:lvl4pPr>
            <a:lvl5pPr>
              <a:spcBef>
                <a:spcPts val="4700"/>
              </a:spcBef>
              <a:buBlip>
                <a:blip r:embed="rId3"/>
              </a:buBlip>
              <a:defRPr sz="4300"/>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solidFill>
          <a:srgbClr val="FFFFFF"/>
        </a:solidFill>
      </p:bgPr>
    </p:bg>
    <p:spTree>
      <p:nvGrpSpPr>
        <p:cNvPr id="1" name=""/>
        <p:cNvGrpSpPr/>
        <p:nvPr/>
      </p:nvGrpSpPr>
      <p:grpSpPr>
        <a:xfrm>
          <a:off x="0" y="0"/>
          <a:ext cx="0" cy="0"/>
          <a:chOff x="0" y="0"/>
          <a:chExt cx="0" cy="0"/>
        </a:xfrm>
      </p:grpSpPr>
      <p:sp>
        <p:nvSpPr>
          <p:cNvPr id="359" name="Title Text"/>
          <p:cNvSpPr txBox="1"/>
          <p:nvPr>
            <p:ph type="title"/>
          </p:nvPr>
        </p:nvSpPr>
        <p:spPr>
          <a:xfrm>
            <a:off x="1270000" y="254000"/>
            <a:ext cx="10464800" cy="2438400"/>
          </a:xfrm>
          <a:prstGeom prst="rect">
            <a:avLst/>
          </a:prstGeom>
        </p:spPr>
        <p:txBody>
          <a:bodyPr/>
          <a:lstStyle>
            <a:lvl1pPr algn="ctr">
              <a:defRPr sz="8400">
                <a:solidFill>
                  <a:srgbClr val="000000"/>
                </a:solidFill>
                <a:latin typeface="+mn-lt"/>
                <a:ea typeface="+mn-ea"/>
                <a:cs typeface="+mn-cs"/>
                <a:sym typeface="Gill Sans"/>
              </a:defRPr>
            </a:lvl1pPr>
          </a:lstStyle>
          <a:p>
            <a:pPr/>
            <a:r>
              <a:t>Title Text</a:t>
            </a:r>
          </a:p>
        </p:txBody>
      </p:sp>
      <p:sp>
        <p:nvSpPr>
          <p:cNvPr id="360" name="Body Level One…"/>
          <p:cNvSpPr txBox="1"/>
          <p:nvPr>
            <p:ph type="body" sz="half" idx="1"/>
          </p:nvPr>
        </p:nvSpPr>
        <p:spPr>
          <a:xfrm>
            <a:off x="1270000" y="2768600"/>
            <a:ext cx="5041900" cy="5715000"/>
          </a:xfrm>
          <a:prstGeom prst="rect">
            <a:avLst/>
          </a:prstGeom>
        </p:spPr>
        <p:txBody>
          <a:bodyPr/>
          <a:lstStyle>
            <a:lvl1pPr marL="812120" indent="-494620">
              <a:lnSpc>
                <a:spcPct val="100000"/>
              </a:lnSpc>
              <a:spcBef>
                <a:spcPts val="3800"/>
              </a:spcBef>
              <a:buSzPct val="171000"/>
              <a:buFontTx/>
              <a:buChar char="•"/>
              <a:defRPr>
                <a:solidFill>
                  <a:srgbClr val="000000"/>
                </a:solidFill>
                <a:latin typeface="+mn-lt"/>
                <a:ea typeface="+mn-ea"/>
                <a:cs typeface="+mn-cs"/>
                <a:sym typeface="Gill Sans"/>
              </a:defRPr>
            </a:lvl1pPr>
            <a:lvl2pPr marL="1256620" indent="-494620">
              <a:lnSpc>
                <a:spcPct val="100000"/>
              </a:lnSpc>
              <a:spcBef>
                <a:spcPts val="3800"/>
              </a:spcBef>
              <a:buSzPct val="171000"/>
              <a:buFontTx/>
              <a:buChar char="•"/>
              <a:defRPr>
                <a:solidFill>
                  <a:srgbClr val="000000"/>
                </a:solidFill>
                <a:latin typeface="+mn-lt"/>
                <a:ea typeface="+mn-ea"/>
                <a:cs typeface="+mn-cs"/>
                <a:sym typeface="Gill Sans"/>
              </a:defRPr>
            </a:lvl2pPr>
            <a:lvl3pPr marL="1701120" indent="-494620">
              <a:lnSpc>
                <a:spcPct val="100000"/>
              </a:lnSpc>
              <a:spcBef>
                <a:spcPts val="3800"/>
              </a:spcBef>
              <a:buSzPct val="171000"/>
              <a:buFontTx/>
              <a:buChar char="•"/>
              <a:defRPr>
                <a:solidFill>
                  <a:srgbClr val="000000"/>
                </a:solidFill>
                <a:latin typeface="+mn-lt"/>
                <a:ea typeface="+mn-ea"/>
                <a:cs typeface="+mn-cs"/>
                <a:sym typeface="Gill Sans"/>
              </a:defRPr>
            </a:lvl3pPr>
            <a:lvl4pPr marL="2145620" indent="-494620">
              <a:lnSpc>
                <a:spcPct val="100000"/>
              </a:lnSpc>
              <a:spcBef>
                <a:spcPts val="3800"/>
              </a:spcBef>
              <a:buSzPct val="171000"/>
              <a:buFontTx/>
              <a:buChar char="•"/>
              <a:defRPr>
                <a:solidFill>
                  <a:srgbClr val="000000"/>
                </a:solidFill>
                <a:latin typeface="+mn-lt"/>
                <a:ea typeface="+mn-ea"/>
                <a:cs typeface="+mn-cs"/>
                <a:sym typeface="Gill Sans"/>
              </a:defRPr>
            </a:lvl4pPr>
            <a:lvl5pPr marL="2590120" indent="-494620">
              <a:lnSpc>
                <a:spcPct val="100000"/>
              </a:lnSpc>
              <a:spcBef>
                <a:spcPts val="3800"/>
              </a:spcBef>
              <a:buSzPct val="171000"/>
              <a:buFontTx/>
              <a:buChar char="•"/>
              <a:defRPr>
                <a:solidFill>
                  <a:srgbClr val="000000"/>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61"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bg>
      <p:bgPr>
        <a:solidFill>
          <a:srgbClr val="FFFFFF"/>
        </a:solidFill>
      </p:bgPr>
    </p:bg>
    <p:spTree>
      <p:nvGrpSpPr>
        <p:cNvPr id="1" name=""/>
        <p:cNvGrpSpPr/>
        <p:nvPr/>
      </p:nvGrpSpPr>
      <p:grpSpPr>
        <a:xfrm>
          <a:off x="0" y="0"/>
          <a:ext cx="0" cy="0"/>
          <a:chOff x="0" y="0"/>
          <a:chExt cx="0" cy="0"/>
        </a:xfrm>
      </p:grpSpPr>
      <p:sp>
        <p:nvSpPr>
          <p:cNvPr id="368" name="Title Text"/>
          <p:cNvSpPr txBox="1"/>
          <p:nvPr>
            <p:ph type="title"/>
          </p:nvPr>
        </p:nvSpPr>
        <p:spPr>
          <a:xfrm>
            <a:off x="1270000" y="254000"/>
            <a:ext cx="10464800" cy="2438400"/>
          </a:xfrm>
          <a:prstGeom prst="rect">
            <a:avLst/>
          </a:prstGeom>
        </p:spPr>
        <p:txBody>
          <a:bodyPr/>
          <a:lstStyle>
            <a:lvl1pPr algn="ctr">
              <a:defRPr sz="8400">
                <a:solidFill>
                  <a:srgbClr val="000000"/>
                </a:solidFill>
                <a:latin typeface="+mn-lt"/>
                <a:ea typeface="+mn-ea"/>
                <a:cs typeface="+mn-cs"/>
                <a:sym typeface="Gill Sans"/>
              </a:defRPr>
            </a:lvl1pPr>
          </a:lstStyle>
          <a:p>
            <a:pPr/>
            <a:r>
              <a:t>Title Text</a:t>
            </a:r>
          </a:p>
        </p:txBody>
      </p:sp>
      <p:sp>
        <p:nvSpPr>
          <p:cNvPr id="369" name="Body Level One…"/>
          <p:cNvSpPr txBox="1"/>
          <p:nvPr>
            <p:ph type="body" sz="quarter" idx="1"/>
          </p:nvPr>
        </p:nvSpPr>
        <p:spPr>
          <a:xfrm>
            <a:off x="7772400" y="2768600"/>
            <a:ext cx="3962400" cy="5715000"/>
          </a:xfrm>
          <a:prstGeom prst="rect">
            <a:avLst/>
          </a:prstGeom>
        </p:spPr>
        <p:txBody>
          <a:bodyPr/>
          <a:lstStyle>
            <a:lvl1pPr marL="812120" indent="-494620">
              <a:lnSpc>
                <a:spcPct val="100000"/>
              </a:lnSpc>
              <a:spcBef>
                <a:spcPts val="3800"/>
              </a:spcBef>
              <a:buSzPct val="171000"/>
              <a:buFontTx/>
              <a:buChar char="•"/>
              <a:defRPr>
                <a:solidFill>
                  <a:srgbClr val="000000"/>
                </a:solidFill>
                <a:latin typeface="+mn-lt"/>
                <a:ea typeface="+mn-ea"/>
                <a:cs typeface="+mn-cs"/>
                <a:sym typeface="Gill Sans"/>
              </a:defRPr>
            </a:lvl1pPr>
            <a:lvl2pPr marL="1256620" indent="-494620">
              <a:lnSpc>
                <a:spcPct val="100000"/>
              </a:lnSpc>
              <a:spcBef>
                <a:spcPts val="3800"/>
              </a:spcBef>
              <a:buSzPct val="171000"/>
              <a:buFontTx/>
              <a:buChar char="•"/>
              <a:defRPr>
                <a:solidFill>
                  <a:srgbClr val="000000"/>
                </a:solidFill>
                <a:latin typeface="+mn-lt"/>
                <a:ea typeface="+mn-ea"/>
                <a:cs typeface="+mn-cs"/>
                <a:sym typeface="Gill Sans"/>
              </a:defRPr>
            </a:lvl2pPr>
            <a:lvl3pPr marL="1701120" indent="-494620">
              <a:lnSpc>
                <a:spcPct val="100000"/>
              </a:lnSpc>
              <a:spcBef>
                <a:spcPts val="3800"/>
              </a:spcBef>
              <a:buSzPct val="171000"/>
              <a:buFontTx/>
              <a:buChar char="•"/>
              <a:defRPr>
                <a:solidFill>
                  <a:srgbClr val="000000"/>
                </a:solidFill>
                <a:latin typeface="+mn-lt"/>
                <a:ea typeface="+mn-ea"/>
                <a:cs typeface="+mn-cs"/>
                <a:sym typeface="Gill Sans"/>
              </a:defRPr>
            </a:lvl3pPr>
            <a:lvl4pPr marL="2145620" indent="-494620">
              <a:lnSpc>
                <a:spcPct val="100000"/>
              </a:lnSpc>
              <a:spcBef>
                <a:spcPts val="3800"/>
              </a:spcBef>
              <a:buSzPct val="171000"/>
              <a:buFontTx/>
              <a:buChar char="•"/>
              <a:defRPr>
                <a:solidFill>
                  <a:srgbClr val="000000"/>
                </a:solidFill>
                <a:latin typeface="+mn-lt"/>
                <a:ea typeface="+mn-ea"/>
                <a:cs typeface="+mn-cs"/>
                <a:sym typeface="Gill Sans"/>
              </a:defRPr>
            </a:lvl4pPr>
            <a:lvl5pPr marL="2590120" indent="-494620">
              <a:lnSpc>
                <a:spcPct val="100000"/>
              </a:lnSpc>
              <a:spcBef>
                <a:spcPts val="3800"/>
              </a:spcBef>
              <a:buSzPct val="171000"/>
              <a:buFontTx/>
              <a:buChar char="•"/>
              <a:defRPr>
                <a:solidFill>
                  <a:srgbClr val="000000"/>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70"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4" name="Title Text"/>
          <p:cNvSpPr txBox="1"/>
          <p:nvPr>
            <p:ph type="title"/>
          </p:nvPr>
        </p:nvSpPr>
        <p:spPr>
          <a:xfrm>
            <a:off x="647700" y="2628900"/>
            <a:ext cx="11709400" cy="4508500"/>
          </a:xfrm>
          <a:prstGeom prst="rect">
            <a:avLst/>
          </a:prstGeom>
        </p:spPr>
        <p:txBody>
          <a:bodyPr/>
          <a:lstStyle>
            <a:lvl1pPr algn="ctr">
              <a:defRPr sz="7500">
                <a:solidFill>
                  <a:srgbClr val="546056"/>
                </a:solidFill>
              </a:defRPr>
            </a:lvl1pPr>
          </a:lstStyle>
          <a:p>
            <a:pPr/>
            <a:r>
              <a:t>Title Text</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2" name="Image"/>
          <p:cNvSpPr/>
          <p:nvPr>
            <p:ph type="pic" idx="13"/>
          </p:nvPr>
        </p:nvSpPr>
        <p:spPr>
          <a:xfrm>
            <a:off x="368300" y="355600"/>
            <a:ext cx="12268200" cy="6045200"/>
          </a:xfrm>
          <a:prstGeom prst="rect">
            <a:avLst/>
          </a:prstGeom>
          <a:ln w="9525">
            <a:round/>
          </a:ln>
        </p:spPr>
        <p:txBody>
          <a:bodyPr lIns="91439" tIns="45719" rIns="91439" bIns="45719" anchor="t"/>
          <a:lstStyle/>
          <a:p>
            <a:pPr/>
          </a:p>
        </p:txBody>
      </p:sp>
      <p:sp>
        <p:nvSpPr>
          <p:cNvPr id="73" name="Title Text"/>
          <p:cNvSpPr txBox="1"/>
          <p:nvPr>
            <p:ph type="title"/>
          </p:nvPr>
        </p:nvSpPr>
        <p:spPr>
          <a:xfrm>
            <a:off x="647700" y="6578600"/>
            <a:ext cx="11709400" cy="2692400"/>
          </a:xfrm>
          <a:prstGeom prst="rect">
            <a:avLst/>
          </a:prstGeom>
        </p:spPr>
        <p:txBody>
          <a:bodyPr/>
          <a:lstStyle>
            <a:lvl1pPr algn="ctr">
              <a:defRPr sz="7500">
                <a:solidFill>
                  <a:srgbClr val="546056"/>
                </a:solidFill>
              </a:defRPr>
            </a:lvl1pPr>
          </a:lstStyle>
          <a:p>
            <a:pPr/>
            <a:r>
              <a:t>Title Text</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1" name="Image"/>
          <p:cNvSpPr/>
          <p:nvPr>
            <p:ph type="pic" sz="quarter" idx="13"/>
          </p:nvPr>
        </p:nvSpPr>
        <p:spPr>
          <a:xfrm>
            <a:off x="6489700" y="622300"/>
            <a:ext cx="5905500" cy="4279900"/>
          </a:xfrm>
          <a:prstGeom prst="rect">
            <a:avLst/>
          </a:prstGeom>
          <a:ln w="9525">
            <a:round/>
          </a:ln>
        </p:spPr>
        <p:txBody>
          <a:bodyPr lIns="91439" tIns="45719" rIns="91439" bIns="45719" anchor="t"/>
          <a:lstStyle/>
          <a:p>
            <a:pPr/>
          </a:p>
        </p:txBody>
      </p:sp>
      <p:sp>
        <p:nvSpPr>
          <p:cNvPr id="82" name="Image"/>
          <p:cNvSpPr/>
          <p:nvPr>
            <p:ph type="pic" sz="quarter" idx="14"/>
          </p:nvPr>
        </p:nvSpPr>
        <p:spPr>
          <a:xfrm>
            <a:off x="6489700" y="4864100"/>
            <a:ext cx="5905500" cy="4279900"/>
          </a:xfrm>
          <a:prstGeom prst="rect">
            <a:avLst/>
          </a:prstGeom>
          <a:ln w="9525">
            <a:round/>
          </a:ln>
        </p:spPr>
        <p:txBody>
          <a:bodyPr lIns="91439" tIns="45719" rIns="91439" bIns="45719" anchor="t"/>
          <a:lstStyle/>
          <a:p>
            <a:pPr/>
          </a:p>
        </p:txBody>
      </p:sp>
      <p:sp>
        <p:nvSpPr>
          <p:cNvPr id="83" name="Image"/>
          <p:cNvSpPr/>
          <p:nvPr>
            <p:ph type="pic" sz="half" idx="15"/>
          </p:nvPr>
        </p:nvSpPr>
        <p:spPr>
          <a:xfrm>
            <a:off x="622300" y="622300"/>
            <a:ext cx="5892800" cy="8521700"/>
          </a:xfrm>
          <a:prstGeom prst="rect">
            <a:avLst/>
          </a:prstGeom>
          <a:ln w="9525">
            <a:round/>
          </a:ln>
        </p:spPr>
        <p:txBody>
          <a:bodyPr lIns="91439" tIns="45719" rIns="91439" bIns="45719" anchor="t"/>
          <a:lstStyle/>
          <a:p>
            <a:pP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 Id="rId4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47700" y="152400"/>
            <a:ext cx="11709400" cy="203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3" name="Body Level One…"/>
          <p:cNvSpPr txBox="1"/>
          <p:nvPr>
            <p:ph type="body" idx="1"/>
          </p:nvPr>
        </p:nvSpPr>
        <p:spPr>
          <a:xfrm>
            <a:off x="647700" y="2628900"/>
            <a:ext cx="11709400" cy="647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359900"/>
            <a:ext cx="342900" cy="406400"/>
          </a:xfrm>
          <a:prstGeom prst="rect">
            <a:avLst/>
          </a:prstGeom>
          <a:ln w="12700">
            <a:miter lim="400000"/>
          </a:ln>
        </p:spPr>
        <p:txBody>
          <a:bodyPr wrap="none" lIns="50800" tIns="50800" rIns="50800" bIns="50800" anchor="b">
            <a:spAutoFit/>
          </a:bodyPr>
          <a:lstStyle>
            <a:lvl1pPr algn="ctr" defTabSz="584200">
              <a:defRPr sz="1800">
                <a:solidFill>
                  <a:srgbClr val="FFFFFF">
                    <a:alpha val="95000"/>
                  </a:srgbClr>
                </a:solidFill>
                <a:latin typeface="+mj-lt"/>
                <a:ea typeface="+mj-ea"/>
                <a:cs typeface="+mj-cs"/>
                <a:sym typeface="Palatino"/>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8100" u="none">
          <a:ln>
            <a:noFill/>
          </a:ln>
          <a:solidFill>
            <a:srgbClr val="FFFFFF">
              <a:alpha val="95000"/>
            </a:srgbClr>
          </a:solidFill>
          <a:uFillTx/>
          <a:latin typeface="+mj-lt"/>
          <a:ea typeface="+mj-ea"/>
          <a:cs typeface="+mj-cs"/>
          <a:sym typeface="Palatino"/>
        </a:defRPr>
      </a:lvl1pPr>
      <a:lvl2pPr marL="0" marR="0" indent="228600" algn="l" defTabSz="584200" rtl="0" latinLnBrk="0">
        <a:lnSpc>
          <a:spcPct val="100000"/>
        </a:lnSpc>
        <a:spcBef>
          <a:spcPts val="0"/>
        </a:spcBef>
        <a:spcAft>
          <a:spcPts val="0"/>
        </a:spcAft>
        <a:buClrTx/>
        <a:buSzTx/>
        <a:buFontTx/>
        <a:buNone/>
        <a:tabLst/>
        <a:defRPr b="0" baseline="0" cap="none" i="0" spc="0" strike="noStrike" sz="8100" u="none">
          <a:ln>
            <a:noFill/>
          </a:ln>
          <a:solidFill>
            <a:srgbClr val="FFFFFF">
              <a:alpha val="95000"/>
            </a:srgbClr>
          </a:solidFill>
          <a:uFillTx/>
          <a:latin typeface="+mj-lt"/>
          <a:ea typeface="+mj-ea"/>
          <a:cs typeface="+mj-cs"/>
          <a:sym typeface="Palatino"/>
        </a:defRPr>
      </a:lvl2pPr>
      <a:lvl3pPr marL="0" marR="0" indent="457200" algn="l" defTabSz="584200" rtl="0" latinLnBrk="0">
        <a:lnSpc>
          <a:spcPct val="100000"/>
        </a:lnSpc>
        <a:spcBef>
          <a:spcPts val="0"/>
        </a:spcBef>
        <a:spcAft>
          <a:spcPts val="0"/>
        </a:spcAft>
        <a:buClrTx/>
        <a:buSzTx/>
        <a:buFontTx/>
        <a:buNone/>
        <a:tabLst/>
        <a:defRPr b="0" baseline="0" cap="none" i="0" spc="0" strike="noStrike" sz="8100" u="none">
          <a:ln>
            <a:noFill/>
          </a:ln>
          <a:solidFill>
            <a:srgbClr val="FFFFFF">
              <a:alpha val="95000"/>
            </a:srgbClr>
          </a:solidFill>
          <a:uFillTx/>
          <a:latin typeface="+mj-lt"/>
          <a:ea typeface="+mj-ea"/>
          <a:cs typeface="+mj-cs"/>
          <a:sym typeface="Palatino"/>
        </a:defRPr>
      </a:lvl3pPr>
      <a:lvl4pPr marL="0" marR="0" indent="685800" algn="l" defTabSz="584200" rtl="0" latinLnBrk="0">
        <a:lnSpc>
          <a:spcPct val="100000"/>
        </a:lnSpc>
        <a:spcBef>
          <a:spcPts val="0"/>
        </a:spcBef>
        <a:spcAft>
          <a:spcPts val="0"/>
        </a:spcAft>
        <a:buClrTx/>
        <a:buSzTx/>
        <a:buFontTx/>
        <a:buNone/>
        <a:tabLst/>
        <a:defRPr b="0" baseline="0" cap="none" i="0" spc="0" strike="noStrike" sz="8100" u="none">
          <a:ln>
            <a:noFill/>
          </a:ln>
          <a:solidFill>
            <a:srgbClr val="FFFFFF">
              <a:alpha val="95000"/>
            </a:srgbClr>
          </a:solidFill>
          <a:uFillTx/>
          <a:latin typeface="+mj-lt"/>
          <a:ea typeface="+mj-ea"/>
          <a:cs typeface="+mj-cs"/>
          <a:sym typeface="Palatino"/>
        </a:defRPr>
      </a:lvl4pPr>
      <a:lvl5pPr marL="0" marR="0" indent="914400" algn="l" defTabSz="584200" rtl="0" latinLnBrk="0">
        <a:lnSpc>
          <a:spcPct val="100000"/>
        </a:lnSpc>
        <a:spcBef>
          <a:spcPts val="0"/>
        </a:spcBef>
        <a:spcAft>
          <a:spcPts val="0"/>
        </a:spcAft>
        <a:buClrTx/>
        <a:buSzTx/>
        <a:buFontTx/>
        <a:buNone/>
        <a:tabLst/>
        <a:defRPr b="0" baseline="0" cap="none" i="0" spc="0" strike="noStrike" sz="8100" u="none">
          <a:ln>
            <a:noFill/>
          </a:ln>
          <a:solidFill>
            <a:srgbClr val="FFFFFF">
              <a:alpha val="95000"/>
            </a:srgbClr>
          </a:solidFill>
          <a:uFillTx/>
          <a:latin typeface="+mj-lt"/>
          <a:ea typeface="+mj-ea"/>
          <a:cs typeface="+mj-cs"/>
          <a:sym typeface="Palatino"/>
        </a:defRPr>
      </a:lvl5pPr>
      <a:lvl6pPr marL="0" marR="0" indent="1143000" algn="l" defTabSz="584200" rtl="0" latinLnBrk="0">
        <a:lnSpc>
          <a:spcPct val="100000"/>
        </a:lnSpc>
        <a:spcBef>
          <a:spcPts val="0"/>
        </a:spcBef>
        <a:spcAft>
          <a:spcPts val="0"/>
        </a:spcAft>
        <a:buClrTx/>
        <a:buSzTx/>
        <a:buFontTx/>
        <a:buNone/>
        <a:tabLst/>
        <a:defRPr b="0" baseline="0" cap="none" i="0" spc="0" strike="noStrike" sz="8100" u="none">
          <a:ln>
            <a:noFill/>
          </a:ln>
          <a:solidFill>
            <a:srgbClr val="FFFFFF">
              <a:alpha val="95000"/>
            </a:srgbClr>
          </a:solidFill>
          <a:uFillTx/>
          <a:latin typeface="+mj-lt"/>
          <a:ea typeface="+mj-ea"/>
          <a:cs typeface="+mj-cs"/>
          <a:sym typeface="Palatino"/>
        </a:defRPr>
      </a:lvl6pPr>
      <a:lvl7pPr marL="0" marR="0" indent="1371600" algn="l" defTabSz="584200" rtl="0" latinLnBrk="0">
        <a:lnSpc>
          <a:spcPct val="100000"/>
        </a:lnSpc>
        <a:spcBef>
          <a:spcPts val="0"/>
        </a:spcBef>
        <a:spcAft>
          <a:spcPts val="0"/>
        </a:spcAft>
        <a:buClrTx/>
        <a:buSzTx/>
        <a:buFontTx/>
        <a:buNone/>
        <a:tabLst/>
        <a:defRPr b="0" baseline="0" cap="none" i="0" spc="0" strike="noStrike" sz="8100" u="none">
          <a:ln>
            <a:noFill/>
          </a:ln>
          <a:solidFill>
            <a:srgbClr val="FFFFFF">
              <a:alpha val="95000"/>
            </a:srgbClr>
          </a:solidFill>
          <a:uFillTx/>
          <a:latin typeface="+mj-lt"/>
          <a:ea typeface="+mj-ea"/>
          <a:cs typeface="+mj-cs"/>
          <a:sym typeface="Palatino"/>
        </a:defRPr>
      </a:lvl7pPr>
      <a:lvl8pPr marL="0" marR="0" indent="1600200" algn="l" defTabSz="584200" rtl="0" latinLnBrk="0">
        <a:lnSpc>
          <a:spcPct val="100000"/>
        </a:lnSpc>
        <a:spcBef>
          <a:spcPts val="0"/>
        </a:spcBef>
        <a:spcAft>
          <a:spcPts val="0"/>
        </a:spcAft>
        <a:buClrTx/>
        <a:buSzTx/>
        <a:buFontTx/>
        <a:buNone/>
        <a:tabLst/>
        <a:defRPr b="0" baseline="0" cap="none" i="0" spc="0" strike="noStrike" sz="8100" u="none">
          <a:ln>
            <a:noFill/>
          </a:ln>
          <a:solidFill>
            <a:srgbClr val="FFFFFF">
              <a:alpha val="95000"/>
            </a:srgbClr>
          </a:solidFill>
          <a:uFillTx/>
          <a:latin typeface="+mj-lt"/>
          <a:ea typeface="+mj-ea"/>
          <a:cs typeface="+mj-cs"/>
          <a:sym typeface="Palatino"/>
        </a:defRPr>
      </a:lvl8pPr>
      <a:lvl9pPr marL="0" marR="0" indent="1828800" algn="l" defTabSz="584200" rtl="0" latinLnBrk="0">
        <a:lnSpc>
          <a:spcPct val="100000"/>
        </a:lnSpc>
        <a:spcBef>
          <a:spcPts val="0"/>
        </a:spcBef>
        <a:spcAft>
          <a:spcPts val="0"/>
        </a:spcAft>
        <a:buClrTx/>
        <a:buSzTx/>
        <a:buFontTx/>
        <a:buNone/>
        <a:tabLst/>
        <a:defRPr b="0" baseline="0" cap="none" i="0" spc="0" strike="noStrike" sz="8100" u="none">
          <a:ln>
            <a:noFill/>
          </a:ln>
          <a:solidFill>
            <a:srgbClr val="FFFFFF">
              <a:alpha val="95000"/>
            </a:srgbClr>
          </a:solidFill>
          <a:uFillTx/>
          <a:latin typeface="+mj-lt"/>
          <a:ea typeface="+mj-ea"/>
          <a:cs typeface="+mj-cs"/>
          <a:sym typeface="Palatino"/>
        </a:defRPr>
      </a:lvl9pPr>
    </p:titleStyle>
    <p:bodyStyle>
      <a:lvl1pPr marL="444500" marR="0" indent="-444500" algn="l" defTabSz="584200" rtl="0" latinLnBrk="0">
        <a:lnSpc>
          <a:spcPct val="120000"/>
        </a:lnSpc>
        <a:spcBef>
          <a:spcPts val="2400"/>
        </a:spcBef>
        <a:spcAft>
          <a:spcPts val="0"/>
        </a:spcAft>
        <a:buClrTx/>
        <a:buSzPct val="60000"/>
        <a:buFont typeface="Zapf Dingbats"/>
        <a:buBlip>
          <a:blip r:embed="rId3"/>
        </a:buBlip>
        <a:tabLst/>
        <a:defRPr b="0" baseline="0" cap="none" i="0" spc="0" strike="noStrike" sz="3200" u="none">
          <a:ln>
            <a:noFill/>
          </a:ln>
          <a:solidFill>
            <a:srgbClr val="546056"/>
          </a:solidFill>
          <a:uFillTx/>
          <a:latin typeface="+mj-lt"/>
          <a:ea typeface="+mj-ea"/>
          <a:cs typeface="+mj-cs"/>
          <a:sym typeface="Palatino"/>
        </a:defRPr>
      </a:lvl1pPr>
      <a:lvl2pPr marL="889000" marR="0" indent="-444500" algn="l" defTabSz="584200" rtl="0" latinLnBrk="0">
        <a:lnSpc>
          <a:spcPct val="120000"/>
        </a:lnSpc>
        <a:spcBef>
          <a:spcPts val="2400"/>
        </a:spcBef>
        <a:spcAft>
          <a:spcPts val="0"/>
        </a:spcAft>
        <a:buClrTx/>
        <a:buSzPct val="60000"/>
        <a:buFont typeface="Zapf Dingbats"/>
        <a:buBlip>
          <a:blip r:embed="rId3"/>
        </a:buBlip>
        <a:tabLst/>
        <a:defRPr b="0" baseline="0" cap="none" i="0" spc="0" strike="noStrike" sz="3200" u="none">
          <a:ln>
            <a:noFill/>
          </a:ln>
          <a:solidFill>
            <a:srgbClr val="546056"/>
          </a:solidFill>
          <a:uFillTx/>
          <a:latin typeface="+mj-lt"/>
          <a:ea typeface="+mj-ea"/>
          <a:cs typeface="+mj-cs"/>
          <a:sym typeface="Palatino"/>
        </a:defRPr>
      </a:lvl2pPr>
      <a:lvl3pPr marL="1333500" marR="0" indent="-444500" algn="l" defTabSz="584200" rtl="0" latinLnBrk="0">
        <a:lnSpc>
          <a:spcPct val="120000"/>
        </a:lnSpc>
        <a:spcBef>
          <a:spcPts val="2400"/>
        </a:spcBef>
        <a:spcAft>
          <a:spcPts val="0"/>
        </a:spcAft>
        <a:buClrTx/>
        <a:buSzPct val="60000"/>
        <a:buFont typeface="Zapf Dingbats"/>
        <a:buBlip>
          <a:blip r:embed="rId3"/>
        </a:buBlip>
        <a:tabLst/>
        <a:defRPr b="0" baseline="0" cap="none" i="0" spc="0" strike="noStrike" sz="3200" u="none">
          <a:ln>
            <a:noFill/>
          </a:ln>
          <a:solidFill>
            <a:srgbClr val="546056"/>
          </a:solidFill>
          <a:uFillTx/>
          <a:latin typeface="+mj-lt"/>
          <a:ea typeface="+mj-ea"/>
          <a:cs typeface="+mj-cs"/>
          <a:sym typeface="Palatino"/>
        </a:defRPr>
      </a:lvl3pPr>
      <a:lvl4pPr marL="1778000" marR="0" indent="-444500" algn="l" defTabSz="584200" rtl="0" latinLnBrk="0">
        <a:lnSpc>
          <a:spcPct val="120000"/>
        </a:lnSpc>
        <a:spcBef>
          <a:spcPts val="2400"/>
        </a:spcBef>
        <a:spcAft>
          <a:spcPts val="0"/>
        </a:spcAft>
        <a:buClrTx/>
        <a:buSzPct val="60000"/>
        <a:buFont typeface="Zapf Dingbats"/>
        <a:buBlip>
          <a:blip r:embed="rId3"/>
        </a:buBlip>
        <a:tabLst/>
        <a:defRPr b="0" baseline="0" cap="none" i="0" spc="0" strike="noStrike" sz="3200" u="none">
          <a:ln>
            <a:noFill/>
          </a:ln>
          <a:solidFill>
            <a:srgbClr val="546056"/>
          </a:solidFill>
          <a:uFillTx/>
          <a:latin typeface="+mj-lt"/>
          <a:ea typeface="+mj-ea"/>
          <a:cs typeface="+mj-cs"/>
          <a:sym typeface="Palatino"/>
        </a:defRPr>
      </a:lvl4pPr>
      <a:lvl5pPr marL="2222500" marR="0" indent="-444500" algn="l" defTabSz="584200" rtl="0" latinLnBrk="0">
        <a:lnSpc>
          <a:spcPct val="120000"/>
        </a:lnSpc>
        <a:spcBef>
          <a:spcPts val="2400"/>
        </a:spcBef>
        <a:spcAft>
          <a:spcPts val="0"/>
        </a:spcAft>
        <a:buClrTx/>
        <a:buSzPct val="60000"/>
        <a:buFont typeface="Zapf Dingbats"/>
        <a:buBlip>
          <a:blip r:embed="rId3"/>
        </a:buBlip>
        <a:tabLst/>
        <a:defRPr b="0" baseline="0" cap="none" i="0" spc="0" strike="noStrike" sz="3200" u="none">
          <a:ln>
            <a:noFill/>
          </a:ln>
          <a:solidFill>
            <a:srgbClr val="546056"/>
          </a:solidFill>
          <a:uFillTx/>
          <a:latin typeface="+mj-lt"/>
          <a:ea typeface="+mj-ea"/>
          <a:cs typeface="+mj-cs"/>
          <a:sym typeface="Palatino"/>
        </a:defRPr>
      </a:lvl5pPr>
      <a:lvl6pPr marL="2667000" marR="0" indent="-444500" algn="l" defTabSz="584200" rtl="0" latinLnBrk="0">
        <a:lnSpc>
          <a:spcPct val="120000"/>
        </a:lnSpc>
        <a:spcBef>
          <a:spcPts val="2400"/>
        </a:spcBef>
        <a:spcAft>
          <a:spcPts val="0"/>
        </a:spcAft>
        <a:buClrTx/>
        <a:buSzPct val="60000"/>
        <a:buFont typeface="Zapf Dingbats"/>
        <a:buBlip>
          <a:blip r:embed="rId3"/>
        </a:buBlip>
        <a:tabLst/>
        <a:defRPr b="0" baseline="0" cap="none" i="0" spc="0" strike="noStrike" sz="3200" u="none">
          <a:ln>
            <a:noFill/>
          </a:ln>
          <a:solidFill>
            <a:srgbClr val="546056"/>
          </a:solidFill>
          <a:uFillTx/>
          <a:latin typeface="+mj-lt"/>
          <a:ea typeface="+mj-ea"/>
          <a:cs typeface="+mj-cs"/>
          <a:sym typeface="Palatino"/>
        </a:defRPr>
      </a:lvl6pPr>
      <a:lvl7pPr marL="3111500" marR="0" indent="-444500" algn="l" defTabSz="584200" rtl="0" latinLnBrk="0">
        <a:lnSpc>
          <a:spcPct val="120000"/>
        </a:lnSpc>
        <a:spcBef>
          <a:spcPts val="2400"/>
        </a:spcBef>
        <a:spcAft>
          <a:spcPts val="0"/>
        </a:spcAft>
        <a:buClrTx/>
        <a:buSzPct val="60000"/>
        <a:buFont typeface="Zapf Dingbats"/>
        <a:buBlip>
          <a:blip r:embed="rId3"/>
        </a:buBlip>
        <a:tabLst/>
        <a:defRPr b="0" baseline="0" cap="none" i="0" spc="0" strike="noStrike" sz="3200" u="none">
          <a:ln>
            <a:noFill/>
          </a:ln>
          <a:solidFill>
            <a:srgbClr val="546056"/>
          </a:solidFill>
          <a:uFillTx/>
          <a:latin typeface="+mj-lt"/>
          <a:ea typeface="+mj-ea"/>
          <a:cs typeface="+mj-cs"/>
          <a:sym typeface="Palatino"/>
        </a:defRPr>
      </a:lvl7pPr>
      <a:lvl8pPr marL="3556000" marR="0" indent="-444500" algn="l" defTabSz="584200" rtl="0" latinLnBrk="0">
        <a:lnSpc>
          <a:spcPct val="120000"/>
        </a:lnSpc>
        <a:spcBef>
          <a:spcPts val="2400"/>
        </a:spcBef>
        <a:spcAft>
          <a:spcPts val="0"/>
        </a:spcAft>
        <a:buClrTx/>
        <a:buSzPct val="60000"/>
        <a:buFont typeface="Zapf Dingbats"/>
        <a:buBlip>
          <a:blip r:embed="rId3"/>
        </a:buBlip>
        <a:tabLst/>
        <a:defRPr b="0" baseline="0" cap="none" i="0" spc="0" strike="noStrike" sz="3200" u="none">
          <a:ln>
            <a:noFill/>
          </a:ln>
          <a:solidFill>
            <a:srgbClr val="546056"/>
          </a:solidFill>
          <a:uFillTx/>
          <a:latin typeface="+mj-lt"/>
          <a:ea typeface="+mj-ea"/>
          <a:cs typeface="+mj-cs"/>
          <a:sym typeface="Palatino"/>
        </a:defRPr>
      </a:lvl8pPr>
      <a:lvl9pPr marL="4000500" marR="0" indent="-444500" algn="l" defTabSz="584200" rtl="0" latinLnBrk="0">
        <a:lnSpc>
          <a:spcPct val="120000"/>
        </a:lnSpc>
        <a:spcBef>
          <a:spcPts val="2400"/>
        </a:spcBef>
        <a:spcAft>
          <a:spcPts val="0"/>
        </a:spcAft>
        <a:buClrTx/>
        <a:buSzPct val="60000"/>
        <a:buFont typeface="Zapf Dingbats"/>
        <a:buBlip>
          <a:blip r:embed="rId3"/>
        </a:buBlip>
        <a:tabLst/>
        <a:defRPr b="0" baseline="0" cap="none" i="0" spc="0" strike="noStrike" sz="3200" u="none">
          <a:ln>
            <a:noFill/>
          </a:ln>
          <a:solidFill>
            <a:srgbClr val="546056"/>
          </a:solidFill>
          <a:uFillTx/>
          <a:latin typeface="+mj-lt"/>
          <a:ea typeface="+mj-ea"/>
          <a:cs typeface="+mj-cs"/>
          <a:sym typeface="Palatino"/>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7.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8.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9.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8.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9.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0.tif"/><Relationship Id="rId4" Type="http://schemas.openxmlformats.org/officeDocument/2006/relationships/image" Target="../media/image11.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tif"/><Relationship Id="rId4" Type="http://schemas.openxmlformats.org/officeDocument/2006/relationships/image" Target="../media/image3.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tif"/><Relationship Id="rId4" Type="http://schemas.openxmlformats.org/officeDocument/2006/relationships/image" Target="../media/image6.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Centralization In Church Government"/>
          <p:cNvSpPr txBox="1"/>
          <p:nvPr>
            <p:ph type="title"/>
          </p:nvPr>
        </p:nvSpPr>
        <p:spPr>
          <a:prstGeom prst="rect">
            <a:avLst/>
          </a:prstGeom>
        </p:spPr>
        <p:txBody>
          <a:bodyPr/>
          <a:lstStyle/>
          <a:p>
            <a:pPr/>
            <a:r>
              <a:t>Centralization In Church Government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21" name="The New Testament Order"/>
          <p:cNvSpPr txBox="1"/>
          <p:nvPr>
            <p:ph type="title"/>
          </p:nvPr>
        </p:nvSpPr>
        <p:spPr>
          <a:prstGeom prst="rect">
            <a:avLst/>
          </a:prstGeom>
        </p:spPr>
        <p:txBody>
          <a:bodyPr/>
          <a:lstStyle>
            <a:lvl1pPr algn="ctr">
              <a:defRPr sz="5200"/>
            </a:lvl1pPr>
          </a:lstStyle>
          <a:p>
            <a:pPr/>
            <a:r>
              <a:t>The New Testament Order</a:t>
            </a:r>
          </a:p>
        </p:txBody>
      </p:sp>
      <p:sp>
        <p:nvSpPr>
          <p:cNvPr id="422" name="Congregational independence &amp; autonomy…"/>
          <p:cNvSpPr txBox="1"/>
          <p:nvPr>
            <p:ph type="body" idx="1"/>
          </p:nvPr>
        </p:nvSpPr>
        <p:spPr>
          <a:xfrm>
            <a:off x="584200" y="2590800"/>
            <a:ext cx="8401001" cy="6908800"/>
          </a:xfrm>
          <a:prstGeom prst="rect">
            <a:avLst/>
          </a:prstGeom>
        </p:spPr>
        <p:txBody>
          <a:bodyPr anchor="t"/>
          <a:lstStyle/>
          <a:p>
            <a:pPr>
              <a:lnSpc>
                <a:spcPct val="100000"/>
              </a:lnSpc>
              <a:spcBef>
                <a:spcPts val="6700"/>
              </a:spcBef>
              <a:buBlip>
                <a:blip r:embed="rId2"/>
              </a:buBlip>
            </a:pPr>
            <a:r>
              <a:t>Congregational independence &amp; autonomy</a:t>
            </a:r>
          </a:p>
          <a:p>
            <a:pPr>
              <a:lnSpc>
                <a:spcPct val="100000"/>
              </a:lnSpc>
              <a:spcBef>
                <a:spcPts val="6700"/>
              </a:spcBef>
              <a:buBlip>
                <a:blip r:embed="rId2"/>
              </a:buBlip>
            </a:pPr>
            <a:r>
              <a:t>The word "church" in the New Testament</a:t>
            </a:r>
          </a:p>
          <a:p>
            <a:pPr>
              <a:lnSpc>
                <a:spcPct val="100000"/>
              </a:lnSpc>
              <a:spcBef>
                <a:spcPts val="6700"/>
              </a:spcBef>
              <a:buBlip>
                <a:blip r:embed="rId2"/>
              </a:buBlip>
            </a:pPr>
            <a:r>
              <a:t>Two primary senses: Universal &amp; Local</a:t>
            </a:r>
          </a:p>
        </p:txBody>
      </p:sp>
      <p:pic>
        <p:nvPicPr>
          <p:cNvPr id="423" name="droppedImage.pdf" descr="droppedImage.pdf"/>
          <p:cNvPicPr>
            <a:picLocks noChangeAspect="1"/>
          </p:cNvPicPr>
          <p:nvPr/>
        </p:nvPicPr>
        <p:blipFill>
          <a:blip r:embed="rId3">
            <a:extLst/>
          </a:blip>
          <a:stretch>
            <a:fillRect/>
          </a:stretch>
        </p:blipFill>
        <p:spPr>
          <a:xfrm>
            <a:off x="9372600" y="2471686"/>
            <a:ext cx="3213100" cy="30576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30" name="Group"/>
          <p:cNvGrpSpPr/>
          <p:nvPr/>
        </p:nvGrpSpPr>
        <p:grpSpPr>
          <a:xfrm>
            <a:off x="1968500" y="1019048"/>
            <a:ext cx="9144000" cy="4972305"/>
            <a:chOff x="0" y="0"/>
            <a:chExt cx="9144000" cy="4972304"/>
          </a:xfrm>
        </p:grpSpPr>
        <p:sp>
          <p:nvSpPr>
            <p:cNvPr id="425" name="Earthly, limited Phil. 1:1…"/>
            <p:cNvSpPr txBox="1"/>
            <p:nvPr/>
          </p:nvSpPr>
          <p:spPr>
            <a:xfrm>
              <a:off x="5029200" y="609600"/>
              <a:ext cx="4114800" cy="411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rmAutofit fontScale="100000" lnSpcReduction="0"/>
            </a:bodyPr>
            <a:lstStyle/>
            <a:p>
              <a:pPr marL="342900" indent="-342900" defTabSz="914400">
                <a:lnSpc>
                  <a:spcPct val="120000"/>
                </a:lnSpc>
                <a:spcBef>
                  <a:spcPts val="400"/>
                </a:spcBef>
                <a:defRPr b="1" sz="2000">
                  <a:solidFill>
                    <a:srgbClr val="FFFFFF"/>
                  </a:solidFill>
                </a:defRPr>
              </a:pPr>
              <a:r>
                <a:t>Earthly, limited </a:t>
              </a:r>
              <a:r>
                <a:rPr>
                  <a:solidFill>
                    <a:srgbClr val="FF6666"/>
                  </a:solidFill>
                </a:rPr>
                <a:t>Phil. 1:1</a:t>
              </a:r>
              <a:endParaRPr>
                <a:solidFill>
                  <a:srgbClr val="FF6666"/>
                </a:solidFill>
              </a:endParaRPr>
            </a:p>
            <a:p>
              <a:pPr marL="342900" indent="-342900" defTabSz="914400">
                <a:lnSpc>
                  <a:spcPct val="120000"/>
                </a:lnSpc>
                <a:spcBef>
                  <a:spcPts val="400"/>
                </a:spcBef>
                <a:defRPr b="1" sz="2000">
                  <a:solidFill>
                    <a:srgbClr val="FFFFFF"/>
                  </a:solidFill>
                </a:defRPr>
              </a:pPr>
              <a:r>
                <a:t>We "join" ourselves to </a:t>
              </a:r>
              <a:r>
                <a:rPr>
                  <a:solidFill>
                    <a:srgbClr val="FF6666"/>
                  </a:solidFill>
                </a:rPr>
                <a:t>Acts 9:26</a:t>
              </a:r>
              <a:endParaRPr>
                <a:solidFill>
                  <a:srgbClr val="FF6666"/>
                </a:solidFill>
              </a:endParaRPr>
            </a:p>
            <a:p>
              <a:pPr marL="342900" indent="-342900" defTabSz="914400">
                <a:lnSpc>
                  <a:spcPct val="120000"/>
                </a:lnSpc>
                <a:spcBef>
                  <a:spcPts val="400"/>
                </a:spcBef>
                <a:defRPr b="1" sz="2000">
                  <a:solidFill>
                    <a:srgbClr val="FFFFFF"/>
                  </a:solidFill>
                </a:defRPr>
              </a:pPr>
              <a:r>
                <a:t>Agreement fellow-saints </a:t>
              </a:r>
              <a:r>
                <a:rPr>
                  <a:solidFill>
                    <a:srgbClr val="FF6666"/>
                  </a:solidFill>
                </a:rPr>
                <a:t>3 Jn.10</a:t>
              </a:r>
            </a:p>
            <a:p>
              <a:pPr marL="342900" indent="-342900" defTabSz="914400">
                <a:lnSpc>
                  <a:spcPct val="120000"/>
                </a:lnSpc>
                <a:spcBef>
                  <a:spcPts val="400"/>
                </a:spcBef>
                <a:defRPr b="1" sz="2000">
                  <a:solidFill>
                    <a:srgbClr val="FFFFFF"/>
                  </a:solidFill>
                </a:defRPr>
              </a:pPr>
              <a:r>
                <a:t>Certain saints here </a:t>
              </a:r>
              <a:r>
                <a:rPr>
                  <a:solidFill>
                    <a:srgbClr val="FF6666"/>
                  </a:solidFill>
                </a:rPr>
                <a:t>1 Cor. 1:2</a:t>
              </a:r>
            </a:p>
            <a:p>
              <a:pPr marL="342900" indent="-342900" defTabSz="914400">
                <a:lnSpc>
                  <a:spcPct val="120000"/>
                </a:lnSpc>
                <a:spcBef>
                  <a:spcPts val="400"/>
                </a:spcBef>
                <a:defRPr b="1" sz="2000">
                  <a:solidFill>
                    <a:srgbClr val="FFFFFF"/>
                  </a:solidFill>
                </a:defRPr>
              </a:pPr>
              <a:r>
                <a:t>Some "not of us" here </a:t>
              </a:r>
              <a:r>
                <a:rPr>
                  <a:solidFill>
                    <a:srgbClr val="FF6666"/>
                  </a:solidFill>
                </a:rPr>
                <a:t>1 Jn. 2:19</a:t>
              </a:r>
            </a:p>
            <a:p>
              <a:pPr marL="342900" indent="-342900" defTabSz="914400">
                <a:lnSpc>
                  <a:spcPct val="120000"/>
                </a:lnSpc>
                <a:spcBef>
                  <a:spcPts val="400"/>
                </a:spcBef>
                <a:defRPr b="1" sz="2000">
                  <a:solidFill>
                    <a:srgbClr val="FFFFFF"/>
                  </a:solidFill>
                </a:defRPr>
              </a:pPr>
              <a:r>
                <a:t>Lesser Shepherds here </a:t>
              </a:r>
              <a:r>
                <a:rPr>
                  <a:solidFill>
                    <a:srgbClr val="FF6666"/>
                  </a:solidFill>
                </a:rPr>
                <a:t>1 Pet.5:2</a:t>
              </a:r>
            </a:p>
            <a:p>
              <a:pPr marL="342900" indent="-342900" defTabSz="914400">
                <a:lnSpc>
                  <a:spcPct val="120000"/>
                </a:lnSpc>
                <a:spcBef>
                  <a:spcPts val="400"/>
                </a:spcBef>
                <a:defRPr b="1" sz="2000">
                  <a:solidFill>
                    <a:srgbClr val="FFFFFF"/>
                  </a:solidFill>
                </a:defRPr>
              </a:pPr>
              <a:r>
                <a:t>Literally assemble </a:t>
              </a:r>
              <a:r>
                <a:rPr>
                  <a:solidFill>
                    <a:srgbClr val="FF6666"/>
                  </a:solidFill>
                </a:rPr>
                <a:t>1 Cor. 14:23</a:t>
              </a:r>
            </a:p>
            <a:p>
              <a:pPr marL="342900" indent="-342900" defTabSz="914400">
                <a:lnSpc>
                  <a:spcPct val="120000"/>
                </a:lnSpc>
                <a:spcBef>
                  <a:spcPts val="400"/>
                </a:spcBef>
                <a:defRPr b="1" sz="2000">
                  <a:solidFill>
                    <a:srgbClr val="FFFFFF"/>
                  </a:solidFill>
                </a:defRPr>
              </a:pPr>
              <a:r>
                <a:t>Can and does prevail </a:t>
              </a:r>
              <a:r>
                <a:rPr>
                  <a:solidFill>
                    <a:srgbClr val="FF6666"/>
                  </a:solidFill>
                </a:rPr>
                <a:t>Rev. 2:5</a:t>
              </a:r>
              <a:r>
                <a:t> </a:t>
              </a:r>
            </a:p>
          </p:txBody>
        </p:sp>
        <p:sp>
          <p:nvSpPr>
            <p:cNvPr id="426" name="Universal Church"/>
            <p:cNvSpPr txBox="1"/>
            <p:nvPr/>
          </p:nvSpPr>
          <p:spPr>
            <a:xfrm>
              <a:off x="304800" y="0"/>
              <a:ext cx="3886200" cy="523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spcBef>
                  <a:spcPts val="1600"/>
                </a:spcBef>
                <a:defRPr b="1" sz="2800">
                  <a:solidFill>
                    <a:srgbClr val="FFFF00"/>
                  </a:solidFill>
                  <a:latin typeface="Times"/>
                  <a:ea typeface="Times"/>
                  <a:cs typeface="Times"/>
                  <a:sym typeface="Times"/>
                </a:defRPr>
              </a:lvl1pPr>
            </a:lstStyle>
            <a:p>
              <a:pPr/>
              <a:r>
                <a:t>Universal Church</a:t>
              </a:r>
            </a:p>
          </p:txBody>
        </p:sp>
        <p:sp>
          <p:nvSpPr>
            <p:cNvPr id="427" name="Local Church"/>
            <p:cNvSpPr txBox="1"/>
            <p:nvPr/>
          </p:nvSpPr>
          <p:spPr>
            <a:xfrm>
              <a:off x="4648200" y="0"/>
              <a:ext cx="3886200" cy="523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spcBef>
                  <a:spcPts val="1600"/>
                </a:spcBef>
                <a:defRPr b="1" sz="2800">
                  <a:solidFill>
                    <a:srgbClr val="FFFF00"/>
                  </a:solidFill>
                  <a:latin typeface="Times"/>
                  <a:ea typeface="Times"/>
                  <a:cs typeface="Times"/>
                  <a:sym typeface="Times"/>
                </a:defRPr>
              </a:lvl1pPr>
            </a:lstStyle>
            <a:p>
              <a:pPr/>
              <a:r>
                <a:t>Local Church</a:t>
              </a:r>
            </a:p>
          </p:txBody>
        </p:sp>
        <p:sp>
          <p:nvSpPr>
            <p:cNvPr id="428" name="A RELATIONSHIP OF…"/>
            <p:cNvSpPr txBox="1"/>
            <p:nvPr/>
          </p:nvSpPr>
          <p:spPr>
            <a:xfrm>
              <a:off x="0" y="4267200"/>
              <a:ext cx="4495800" cy="70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spcBef>
                  <a:spcPts val="400"/>
                </a:spcBef>
                <a:defRPr b="1" sz="1800">
                  <a:solidFill>
                    <a:srgbClr val="FFFF00"/>
                  </a:solidFill>
                </a:defRPr>
              </a:pPr>
              <a:r>
                <a:t>A RELATIONSHIP OF </a:t>
              </a:r>
            </a:p>
            <a:p>
              <a:pPr algn="ctr">
                <a:spcBef>
                  <a:spcPts val="400"/>
                </a:spcBef>
                <a:defRPr b="1" sz="1800">
                  <a:solidFill>
                    <a:srgbClr val="FFFF00"/>
                  </a:solidFill>
                </a:defRPr>
              </a:pPr>
              <a:r>
                <a:t>SAINTS WITH GOD</a:t>
              </a:r>
            </a:p>
          </p:txBody>
        </p:sp>
        <p:sp>
          <p:nvSpPr>
            <p:cNvPr id="429" name="A RELATIONSHIP OF…"/>
            <p:cNvSpPr txBox="1"/>
            <p:nvPr/>
          </p:nvSpPr>
          <p:spPr>
            <a:xfrm>
              <a:off x="4648200" y="4267200"/>
              <a:ext cx="4495800" cy="70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spcBef>
                  <a:spcPts val="400"/>
                </a:spcBef>
                <a:defRPr b="1" sz="1800">
                  <a:solidFill>
                    <a:srgbClr val="FFFF00"/>
                  </a:solidFill>
                </a:defRPr>
              </a:pPr>
              <a:r>
                <a:t>A RELATIONSHIP OF </a:t>
              </a:r>
            </a:p>
            <a:p>
              <a:pPr algn="ctr">
                <a:spcBef>
                  <a:spcPts val="400"/>
                </a:spcBef>
                <a:defRPr b="1" sz="1800">
                  <a:solidFill>
                    <a:srgbClr val="FFFF00"/>
                  </a:solidFill>
                </a:defRPr>
              </a:pPr>
              <a:r>
                <a:t>SAINTS WITH SAINTS</a:t>
              </a:r>
            </a:p>
          </p:txBody>
        </p:sp>
      </p:grpSp>
      <p:sp>
        <p:nvSpPr>
          <p:cNvPr id="431" name="In both heaven &amp; earth  Eph.3:15…"/>
          <p:cNvSpPr txBox="1"/>
          <p:nvPr>
            <p:ph type="body" sz="quarter" idx="4294967295"/>
          </p:nvPr>
        </p:nvSpPr>
        <p:spPr>
          <a:xfrm>
            <a:off x="1892300" y="1612900"/>
            <a:ext cx="4953001" cy="3606800"/>
          </a:xfrm>
          <a:prstGeom prst="rect">
            <a:avLst/>
          </a:prstGeom>
        </p:spPr>
        <p:txBody>
          <a:bodyPr lIns="45719" tIns="45719" rIns="45719" bIns="45719" anchor="t">
            <a:normAutofit fontScale="100000" lnSpcReduction="0"/>
          </a:bodyPr>
          <a:lstStyle/>
          <a:p>
            <a:pPr marL="342900" indent="-342900" defTabSz="914400">
              <a:spcBef>
                <a:spcPts val="400"/>
              </a:spcBef>
              <a:buSzTx/>
              <a:buFontTx/>
              <a:buNone/>
              <a:defRPr b="1" sz="2000">
                <a:solidFill>
                  <a:srgbClr val="FFFFFF"/>
                </a:solidFill>
                <a:latin typeface="Helvetica"/>
                <a:ea typeface="Helvetica"/>
                <a:cs typeface="Helvetica"/>
                <a:sym typeface="Helvetica"/>
              </a:defRPr>
            </a:pPr>
            <a:r>
              <a:t>In both heaven &amp; earth  </a:t>
            </a:r>
            <a:r>
              <a:rPr>
                <a:solidFill>
                  <a:srgbClr val="FF6666"/>
                </a:solidFill>
              </a:rPr>
              <a:t>Eph.3:15</a:t>
            </a:r>
          </a:p>
          <a:p>
            <a:pPr marL="342900" indent="-342900" defTabSz="914400">
              <a:spcBef>
                <a:spcPts val="400"/>
              </a:spcBef>
              <a:buSzTx/>
              <a:buFontTx/>
              <a:buNone/>
              <a:defRPr b="1" sz="2000">
                <a:solidFill>
                  <a:srgbClr val="FFFFFF"/>
                </a:solidFill>
                <a:latin typeface="Helvetica"/>
                <a:ea typeface="Helvetica"/>
                <a:cs typeface="Helvetica"/>
                <a:sym typeface="Helvetica"/>
              </a:defRPr>
            </a:pPr>
            <a:r>
              <a:t>Lord "adds" members </a:t>
            </a:r>
            <a:r>
              <a:rPr>
                <a:solidFill>
                  <a:srgbClr val="FF6666"/>
                </a:solidFill>
              </a:rPr>
              <a:t>Acts 2:47</a:t>
            </a:r>
            <a:endParaRPr>
              <a:solidFill>
                <a:srgbClr val="FF6666"/>
              </a:solidFill>
            </a:endParaRPr>
          </a:p>
          <a:p>
            <a:pPr marL="342900" indent="-342900" defTabSz="914400">
              <a:spcBef>
                <a:spcPts val="400"/>
              </a:spcBef>
              <a:buSzTx/>
              <a:buFontTx/>
              <a:buNone/>
              <a:defRPr b="1" sz="2000">
                <a:solidFill>
                  <a:srgbClr val="FFFFFF"/>
                </a:solidFill>
                <a:latin typeface="Helvetica"/>
                <a:ea typeface="Helvetica"/>
                <a:cs typeface="Helvetica"/>
                <a:sym typeface="Helvetica"/>
              </a:defRPr>
            </a:pPr>
            <a:r>
              <a:t>Entered by baptism </a:t>
            </a:r>
            <a:r>
              <a:rPr>
                <a:solidFill>
                  <a:srgbClr val="FF6666"/>
                </a:solidFill>
              </a:rPr>
              <a:t>1 Cor. 12:13</a:t>
            </a:r>
            <a:endParaRPr>
              <a:solidFill>
                <a:srgbClr val="FF6666"/>
              </a:solidFill>
            </a:endParaRPr>
          </a:p>
          <a:p>
            <a:pPr marL="342900" indent="-342900" defTabSz="914400">
              <a:spcBef>
                <a:spcPts val="400"/>
              </a:spcBef>
              <a:buSzTx/>
              <a:buFontTx/>
              <a:buNone/>
              <a:defRPr b="1" sz="2000">
                <a:solidFill>
                  <a:srgbClr val="FFFFFF"/>
                </a:solidFill>
                <a:latin typeface="Helvetica"/>
                <a:ea typeface="Helvetica"/>
                <a:cs typeface="Helvetica"/>
                <a:sym typeface="Helvetica"/>
              </a:defRPr>
            </a:pPr>
            <a:r>
              <a:t>All saints are here  </a:t>
            </a:r>
            <a:r>
              <a:rPr>
                <a:solidFill>
                  <a:srgbClr val="FF6666"/>
                </a:solidFill>
              </a:rPr>
              <a:t>Gal. 3:27</a:t>
            </a:r>
            <a:r>
              <a:t>	</a:t>
            </a:r>
          </a:p>
          <a:p>
            <a:pPr marL="342900" indent="-342900" defTabSz="914400">
              <a:spcBef>
                <a:spcPts val="400"/>
              </a:spcBef>
              <a:buSzTx/>
              <a:buFontTx/>
              <a:buNone/>
              <a:defRPr b="1" sz="2000">
                <a:solidFill>
                  <a:srgbClr val="FFFFFF"/>
                </a:solidFill>
                <a:latin typeface="Helvetica"/>
                <a:ea typeface="Helvetica"/>
                <a:cs typeface="Helvetica"/>
                <a:sym typeface="Helvetica"/>
              </a:defRPr>
            </a:pPr>
            <a:r>
              <a:t>None but the saved </a:t>
            </a:r>
            <a:r>
              <a:rPr>
                <a:solidFill>
                  <a:srgbClr val="FF6666"/>
                </a:solidFill>
              </a:rPr>
              <a:t>2 Tim. 2:19</a:t>
            </a:r>
            <a:endParaRPr>
              <a:solidFill>
                <a:srgbClr val="FF6666"/>
              </a:solidFill>
            </a:endParaRPr>
          </a:p>
          <a:p>
            <a:pPr marL="342900" indent="-342900" defTabSz="914400">
              <a:spcBef>
                <a:spcPts val="400"/>
              </a:spcBef>
              <a:buSzTx/>
              <a:buFontTx/>
              <a:buNone/>
              <a:defRPr b="1" sz="2000">
                <a:solidFill>
                  <a:srgbClr val="FFFFFF"/>
                </a:solidFill>
                <a:latin typeface="Helvetica"/>
                <a:ea typeface="Helvetica"/>
                <a:cs typeface="Helvetica"/>
                <a:sym typeface="Helvetica"/>
              </a:defRPr>
            </a:pPr>
            <a:r>
              <a:t>One Shepherd only </a:t>
            </a:r>
            <a:r>
              <a:rPr>
                <a:solidFill>
                  <a:srgbClr val="FF6666"/>
                </a:solidFill>
              </a:rPr>
              <a:t>Matt. 23:8	</a:t>
            </a:r>
          </a:p>
          <a:p>
            <a:pPr marL="342900" indent="-342900" defTabSz="914400">
              <a:spcBef>
                <a:spcPts val="400"/>
              </a:spcBef>
              <a:buSzTx/>
              <a:buFontTx/>
              <a:buNone/>
              <a:defRPr b="1" sz="2000">
                <a:solidFill>
                  <a:srgbClr val="FFFFFF"/>
                </a:solidFill>
                <a:latin typeface="Helvetica"/>
                <a:ea typeface="Helvetica"/>
                <a:cs typeface="Helvetica"/>
                <a:sym typeface="Helvetica"/>
              </a:defRPr>
            </a:pPr>
            <a:r>
              <a:t>Assembled figuratively </a:t>
            </a:r>
            <a:r>
              <a:rPr>
                <a:solidFill>
                  <a:srgbClr val="FF6666"/>
                </a:solidFill>
              </a:rPr>
              <a:t>Heb.12:23</a:t>
            </a:r>
          </a:p>
          <a:p>
            <a:pPr marL="342900" indent="-342900" defTabSz="914400">
              <a:spcBef>
                <a:spcPts val="400"/>
              </a:spcBef>
              <a:buSzTx/>
              <a:buFontTx/>
              <a:buNone/>
              <a:defRPr b="1" sz="2000">
                <a:solidFill>
                  <a:srgbClr val="FFFFFF"/>
                </a:solidFill>
                <a:latin typeface="Helvetica"/>
                <a:ea typeface="Helvetica"/>
                <a:cs typeface="Helvetica"/>
                <a:sym typeface="Helvetica"/>
              </a:defRPr>
            </a:pPr>
            <a:r>
              <a:t>Satan can't prevail against </a:t>
            </a:r>
            <a:r>
              <a:rPr>
                <a:solidFill>
                  <a:srgbClr val="FF6666"/>
                </a:solidFill>
              </a:rPr>
              <a:t>Matt.16:18</a:t>
            </a:r>
            <a:r>
              <a:rPr b="0" sz="1800"/>
              <a:t>	</a:t>
            </a:r>
          </a:p>
        </p:txBody>
      </p:sp>
      <p:sp>
        <p:nvSpPr>
          <p:cNvPr id="432" name="Church: Two Senses"/>
          <p:cNvSpPr txBox="1"/>
          <p:nvPr>
            <p:ph type="title" idx="4294967295"/>
          </p:nvPr>
        </p:nvSpPr>
        <p:spPr>
          <a:xfrm>
            <a:off x="2654300" y="165100"/>
            <a:ext cx="7772400" cy="762000"/>
          </a:xfrm>
          <a:prstGeom prst="rect">
            <a:avLst/>
          </a:prstGeom>
        </p:spPr>
        <p:txBody>
          <a:bodyPr lIns="45719" tIns="45719" rIns="45719" bIns="45719">
            <a:normAutofit fontScale="100000" lnSpcReduction="0"/>
          </a:bodyPr>
          <a:lstStyle>
            <a:lvl1pPr algn="ctr" defTabSz="914400">
              <a:defRPr b="1" sz="4400">
                <a:solidFill>
                  <a:srgbClr val="FFFF00"/>
                </a:solidFill>
                <a:latin typeface="Times"/>
                <a:ea typeface="Times"/>
                <a:cs typeface="Times"/>
                <a:sym typeface="Times"/>
              </a:defRPr>
            </a:lvl1pPr>
          </a:lstStyle>
          <a:p>
            <a:pPr/>
            <a:r>
              <a:t>Church: Two Senses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4" name="droppedImage.tiff" descr="droppedImage.tiff"/>
          <p:cNvPicPr>
            <a:picLocks noChangeAspect="1"/>
          </p:cNvPicPr>
          <p:nvPr/>
        </p:nvPicPr>
        <p:blipFill>
          <a:blip r:embed="rId2">
            <a:extLst/>
          </a:blip>
          <a:stretch>
            <a:fillRect/>
          </a:stretch>
        </p:blipFill>
        <p:spPr>
          <a:xfrm>
            <a:off x="74314" y="762000"/>
            <a:ext cx="12843472" cy="89916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37" name="Church used in Universal Sense"/>
          <p:cNvSpPr txBox="1"/>
          <p:nvPr>
            <p:ph type="title"/>
          </p:nvPr>
        </p:nvSpPr>
        <p:spPr>
          <a:prstGeom prst="rect">
            <a:avLst/>
          </a:prstGeom>
        </p:spPr>
        <p:txBody>
          <a:bodyPr/>
          <a:lstStyle>
            <a:lvl1pPr algn="ctr">
              <a:defRPr sz="5200"/>
            </a:lvl1pPr>
          </a:lstStyle>
          <a:p>
            <a:pPr/>
            <a:r>
              <a:t>Church used in Universal Sense</a:t>
            </a:r>
          </a:p>
        </p:txBody>
      </p:sp>
      <p:sp>
        <p:nvSpPr>
          <p:cNvPr id="438" name="Matt. 16:18 “And I also say to you that you are Peter, and upon this rock I will build My church; and the gates of Hades shall not overpower it.”…"/>
          <p:cNvSpPr txBox="1"/>
          <p:nvPr>
            <p:ph type="body" idx="1"/>
          </p:nvPr>
        </p:nvSpPr>
        <p:spPr>
          <a:xfrm>
            <a:off x="241300" y="2362200"/>
            <a:ext cx="12407900" cy="4521200"/>
          </a:xfrm>
          <a:prstGeom prst="rect">
            <a:avLst/>
          </a:prstGeom>
        </p:spPr>
        <p:txBody>
          <a:bodyPr anchor="t"/>
          <a:lstStyle/>
          <a:p>
            <a:pPr lvl="1" marL="833437" indent="-388937">
              <a:lnSpc>
                <a:spcPct val="100000"/>
              </a:lnSpc>
              <a:spcBef>
                <a:spcPts val="1600"/>
              </a:spcBef>
              <a:buBlip>
                <a:blip r:embed="rId2"/>
              </a:buBlip>
              <a:defRPr b="1" sz="2800">
                <a:solidFill>
                  <a:srgbClr val="000000"/>
                </a:solidFill>
                <a:latin typeface="Times"/>
                <a:ea typeface="Times"/>
                <a:cs typeface="Times"/>
                <a:sym typeface="Times"/>
              </a:defRPr>
            </a:pPr>
            <a:r>
              <a:rPr>
                <a:solidFill>
                  <a:srgbClr val="FF2600"/>
                </a:solidFill>
              </a:rPr>
              <a:t>Matt. 16:18</a:t>
            </a:r>
            <a:r>
              <a:t> “And I also say to you that you are Peter, and upon this rock </a:t>
            </a:r>
            <a:r>
              <a:rPr u="sng"/>
              <a:t>I will build My church</a:t>
            </a:r>
            <a:r>
              <a:t>; and the gates of Hades shall not overpower it.” </a:t>
            </a:r>
          </a:p>
          <a:p>
            <a:pPr lvl="1" marL="833437" indent="-388937">
              <a:lnSpc>
                <a:spcPct val="100000"/>
              </a:lnSpc>
              <a:spcBef>
                <a:spcPts val="1600"/>
              </a:spcBef>
              <a:buBlip>
                <a:blip r:embed="rId2"/>
              </a:buBlip>
              <a:defRPr b="1" sz="2800">
                <a:solidFill>
                  <a:srgbClr val="000000"/>
                </a:solidFill>
                <a:latin typeface="Times"/>
                <a:ea typeface="Times"/>
                <a:cs typeface="Times"/>
                <a:sym typeface="Times"/>
              </a:defRPr>
            </a:pPr>
            <a:r>
              <a:rPr>
                <a:solidFill>
                  <a:srgbClr val="FF2600"/>
                </a:solidFill>
              </a:rPr>
              <a:t>Eph. 1:22, 23</a:t>
            </a:r>
            <a:r>
              <a:t> “And He put all things in subjection under His feet, and gave Him as </a:t>
            </a:r>
            <a:r>
              <a:rPr u="sng"/>
              <a:t>head over all things to the church</a:t>
            </a:r>
            <a:r>
              <a:t>, which is His body, the fulness of Him who fills all in all.” </a:t>
            </a:r>
          </a:p>
          <a:p>
            <a:pPr lvl="1" marL="833437" indent="-388937">
              <a:lnSpc>
                <a:spcPct val="100000"/>
              </a:lnSpc>
              <a:spcBef>
                <a:spcPts val="1600"/>
              </a:spcBef>
              <a:buBlip>
                <a:blip r:embed="rId2"/>
              </a:buBlip>
              <a:defRPr b="1" sz="2800">
                <a:solidFill>
                  <a:srgbClr val="000000"/>
                </a:solidFill>
                <a:latin typeface="Times"/>
                <a:ea typeface="Times"/>
                <a:cs typeface="Times"/>
                <a:sym typeface="Times"/>
              </a:defRPr>
            </a:pPr>
            <a:r>
              <a:rPr>
                <a:solidFill>
                  <a:srgbClr val="FF2600"/>
                </a:solidFill>
              </a:rPr>
              <a:t>Eph. 5:25, 26</a:t>
            </a:r>
            <a:r>
              <a:t> “Husbands, love your wives, just as </a:t>
            </a:r>
            <a:r>
              <a:rPr u="sng"/>
              <a:t>Christ also loved the church and gave Himself up for her</a:t>
            </a:r>
            <a:r>
              <a:t>; that He might sanctify her, having cleansed her by the washing of water with the word,”</a:t>
            </a:r>
          </a:p>
        </p:txBody>
      </p:sp>
      <p:pic>
        <p:nvPicPr>
          <p:cNvPr id="439" name="droppedImage.tiff" descr="droppedImage.tiff"/>
          <p:cNvPicPr>
            <a:picLocks noChangeAspect="1"/>
          </p:cNvPicPr>
          <p:nvPr/>
        </p:nvPicPr>
        <p:blipFill>
          <a:blip r:embed="rId3">
            <a:extLst/>
          </a:blip>
          <a:stretch>
            <a:fillRect/>
          </a:stretch>
        </p:blipFill>
        <p:spPr>
          <a:xfrm>
            <a:off x="1787921" y="6451600"/>
            <a:ext cx="9682958" cy="33528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42" name="Church used in Universal Sense"/>
          <p:cNvSpPr txBox="1"/>
          <p:nvPr>
            <p:ph type="title"/>
          </p:nvPr>
        </p:nvSpPr>
        <p:spPr>
          <a:prstGeom prst="rect">
            <a:avLst/>
          </a:prstGeom>
        </p:spPr>
        <p:txBody>
          <a:bodyPr/>
          <a:lstStyle>
            <a:lvl1pPr algn="ctr">
              <a:defRPr sz="5200"/>
            </a:lvl1pPr>
          </a:lstStyle>
          <a:p>
            <a:pPr/>
            <a:r>
              <a:t>Church used in Universal Sense</a:t>
            </a:r>
          </a:p>
        </p:txBody>
      </p:sp>
      <p:sp>
        <p:nvSpPr>
          <p:cNvPr id="443" name="Christ is the head…"/>
          <p:cNvSpPr txBox="1"/>
          <p:nvPr>
            <p:ph type="body" idx="1"/>
          </p:nvPr>
        </p:nvSpPr>
        <p:spPr>
          <a:xfrm>
            <a:off x="647700" y="2489200"/>
            <a:ext cx="7404100" cy="6908800"/>
          </a:xfrm>
          <a:prstGeom prst="rect">
            <a:avLst/>
          </a:prstGeom>
        </p:spPr>
        <p:txBody>
          <a:bodyPr anchor="t"/>
          <a:lstStyle/>
          <a:p>
            <a:pPr lvl="1" marL="444500">
              <a:lnSpc>
                <a:spcPct val="100000"/>
              </a:lnSpc>
              <a:spcBef>
                <a:spcPts val="1600"/>
              </a:spcBef>
              <a:buBlip>
                <a:blip r:embed="rId2"/>
              </a:buBlip>
            </a:pPr>
            <a:r>
              <a:t>Christ is the head </a:t>
            </a:r>
          </a:p>
          <a:p>
            <a:pPr lvl="1" marL="0" indent="0">
              <a:lnSpc>
                <a:spcPct val="100000"/>
              </a:lnSpc>
              <a:spcBef>
                <a:spcPts val="1600"/>
              </a:spcBef>
              <a:buSzTx/>
              <a:buNone/>
            </a:pPr>
            <a:r>
              <a:rPr b="1" sz="2800">
                <a:solidFill>
                  <a:srgbClr val="FF2600"/>
                </a:solidFill>
                <a:latin typeface="Times"/>
                <a:ea typeface="Times"/>
                <a:cs typeface="Times"/>
                <a:sym typeface="Times"/>
              </a:rPr>
              <a:t>Col. 1:18</a:t>
            </a:r>
            <a:r>
              <a:rPr b="1" sz="2800">
                <a:solidFill>
                  <a:srgbClr val="000000"/>
                </a:solidFill>
                <a:latin typeface="Times"/>
                <a:ea typeface="Times"/>
                <a:cs typeface="Times"/>
                <a:sym typeface="Times"/>
              </a:rPr>
              <a:t> </a:t>
            </a:r>
            <a:r>
              <a:rPr b="1" sz="2800" u="sng">
                <a:solidFill>
                  <a:srgbClr val="000000"/>
                </a:solidFill>
                <a:latin typeface="Times"/>
                <a:ea typeface="Times"/>
                <a:cs typeface="Times"/>
                <a:sym typeface="Times"/>
              </a:rPr>
              <a:t>He</a:t>
            </a:r>
            <a:r>
              <a:rPr b="1" sz="2800">
                <a:solidFill>
                  <a:srgbClr val="000000"/>
                </a:solidFill>
                <a:latin typeface="Times"/>
                <a:ea typeface="Times"/>
                <a:cs typeface="Times"/>
                <a:sym typeface="Times"/>
              </a:rPr>
              <a:t> is also </a:t>
            </a:r>
            <a:r>
              <a:rPr b="1" sz="2800" u="sng">
                <a:solidFill>
                  <a:srgbClr val="000000"/>
                </a:solidFill>
                <a:latin typeface="Times"/>
                <a:ea typeface="Times"/>
                <a:cs typeface="Times"/>
                <a:sym typeface="Times"/>
              </a:rPr>
              <a:t>head of the body</a:t>
            </a:r>
            <a:r>
              <a:rPr b="1" sz="2800">
                <a:solidFill>
                  <a:srgbClr val="000000"/>
                </a:solidFill>
                <a:latin typeface="Times"/>
                <a:ea typeface="Times"/>
                <a:cs typeface="Times"/>
                <a:sym typeface="Times"/>
              </a:rPr>
              <a:t>, </a:t>
            </a:r>
            <a:r>
              <a:rPr b="1" sz="2800" u="sng">
                <a:solidFill>
                  <a:srgbClr val="000000"/>
                </a:solidFill>
                <a:latin typeface="Times"/>
                <a:ea typeface="Times"/>
                <a:cs typeface="Times"/>
                <a:sym typeface="Times"/>
              </a:rPr>
              <a:t>the church</a:t>
            </a:r>
            <a:r>
              <a:rPr b="1" sz="2800">
                <a:solidFill>
                  <a:srgbClr val="000000"/>
                </a:solidFill>
                <a:latin typeface="Times"/>
                <a:ea typeface="Times"/>
                <a:cs typeface="Times"/>
                <a:sym typeface="Times"/>
              </a:rPr>
              <a:t>; and He is the beginning, the first-born from the dead; so that He Himself might come to have first place in everything.</a:t>
            </a:r>
          </a:p>
          <a:p>
            <a:pPr lvl="1" marL="0" indent="0">
              <a:lnSpc>
                <a:spcPct val="100000"/>
              </a:lnSpc>
              <a:spcBef>
                <a:spcPts val="1600"/>
              </a:spcBef>
              <a:buSzTx/>
              <a:buNone/>
              <a:defRPr b="1" sz="2800">
                <a:solidFill>
                  <a:srgbClr val="000000"/>
                </a:solidFill>
                <a:latin typeface="Times"/>
                <a:ea typeface="Times"/>
                <a:cs typeface="Times"/>
                <a:sym typeface="Times"/>
              </a:defRPr>
            </a:pPr>
            <a:r>
              <a:rPr>
                <a:solidFill>
                  <a:srgbClr val="FF2600"/>
                </a:solidFill>
              </a:rPr>
              <a:t>Eph. 1:22</a:t>
            </a:r>
            <a:r>
              <a:t> And He put all things in subjection under His feet, and gave Him as </a:t>
            </a:r>
            <a:r>
              <a:rPr u="sng"/>
              <a:t>head over all things to the church</a:t>
            </a:r>
            <a:r>
              <a:t>,</a:t>
            </a:r>
          </a:p>
          <a:p>
            <a:pPr lvl="1" marL="0" indent="0">
              <a:lnSpc>
                <a:spcPct val="100000"/>
              </a:lnSpc>
              <a:spcBef>
                <a:spcPts val="1600"/>
              </a:spcBef>
              <a:buSzTx/>
              <a:buNone/>
              <a:defRPr b="1" sz="2800">
                <a:solidFill>
                  <a:srgbClr val="000000"/>
                </a:solidFill>
                <a:latin typeface="Times"/>
                <a:ea typeface="Times"/>
                <a:cs typeface="Times"/>
                <a:sym typeface="Times"/>
              </a:defRPr>
            </a:pPr>
            <a:r>
              <a:rPr>
                <a:solidFill>
                  <a:srgbClr val="FF2600"/>
                </a:solidFill>
              </a:rPr>
              <a:t>Eph. 5:24</a:t>
            </a:r>
            <a:r>
              <a:t> But as the church is subject to Christ, so also the wives ought to be to their husbands in everything.</a:t>
            </a:r>
          </a:p>
          <a:p>
            <a:pPr lvl="1" marL="444500">
              <a:lnSpc>
                <a:spcPct val="100000"/>
              </a:lnSpc>
              <a:spcBef>
                <a:spcPts val="1600"/>
              </a:spcBef>
              <a:buBlip>
                <a:blip r:embed="rId2"/>
              </a:buBlip>
            </a:pPr>
            <a:r>
              <a:t>Christ the only head</a:t>
            </a:r>
          </a:p>
        </p:txBody>
      </p:sp>
      <p:pic>
        <p:nvPicPr>
          <p:cNvPr id="444" name="human-body-silhouette-medical-illustration.tiff" descr="human-body-silhouette-medical-illustration.tiff"/>
          <p:cNvPicPr>
            <a:picLocks noChangeAspect="1"/>
          </p:cNvPicPr>
          <p:nvPr/>
        </p:nvPicPr>
        <p:blipFill>
          <a:blip r:embed="rId3">
            <a:extLst/>
          </a:blip>
          <a:stretch>
            <a:fillRect/>
          </a:stretch>
        </p:blipFill>
        <p:spPr>
          <a:xfrm>
            <a:off x="8775700" y="3234846"/>
            <a:ext cx="2286000" cy="5417508"/>
          </a:xfrm>
          <a:prstGeom prst="rect">
            <a:avLst/>
          </a:prstGeom>
        </p:spPr>
      </p:pic>
      <p:sp>
        <p:nvSpPr>
          <p:cNvPr id="445" name="Text"/>
          <p:cNvSpPr txBox="1"/>
          <p:nvPr/>
        </p:nvSpPr>
        <p:spPr>
          <a:xfrm>
            <a:off x="6305500" y="4737100"/>
            <a:ext cx="393800" cy="279401"/>
          </a:xfrm>
          <a:prstGeom prst="rect">
            <a:avLst/>
          </a:prstGeom>
          <a:ln w="12700">
            <a:miter lim="400000"/>
          </a:ln>
        </p:spPr>
        <p:txBody>
          <a:bodyPr wrap="none" lIns="50800" tIns="50800" rIns="50800" bIns="50800" anchor="ctr">
            <a:spAutoFit/>
          </a:bodyPr>
          <a:lstStyle/>
          <a:p>
            <a:pPr/>
          </a:p>
        </p:txBody>
      </p:sp>
      <p:sp>
        <p:nvSpPr>
          <p:cNvPr id="446" name="Christ - Head"/>
          <p:cNvSpPr txBox="1"/>
          <p:nvPr/>
        </p:nvSpPr>
        <p:spPr>
          <a:xfrm>
            <a:off x="10090100" y="3333749"/>
            <a:ext cx="1833216"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vl1pPr>
          </a:lstStyle>
          <a:p>
            <a:pPr/>
            <a:r>
              <a:t>Christ - Head</a:t>
            </a:r>
          </a:p>
        </p:txBody>
      </p:sp>
      <p:sp>
        <p:nvSpPr>
          <p:cNvPr id="447" name="Church - Body"/>
          <p:cNvSpPr txBox="1"/>
          <p:nvPr/>
        </p:nvSpPr>
        <p:spPr>
          <a:xfrm>
            <a:off x="10801300" y="4749799"/>
            <a:ext cx="1349922"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400"/>
            </a:lvl1pPr>
          </a:lstStyle>
          <a:p>
            <a:pPr/>
            <a:r>
              <a:t>Church - Body</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50" name="Church used in Universal Sense"/>
          <p:cNvSpPr txBox="1"/>
          <p:nvPr>
            <p:ph type="title"/>
          </p:nvPr>
        </p:nvSpPr>
        <p:spPr>
          <a:prstGeom prst="rect">
            <a:avLst/>
          </a:prstGeom>
        </p:spPr>
        <p:txBody>
          <a:bodyPr/>
          <a:lstStyle>
            <a:lvl1pPr algn="ctr">
              <a:defRPr sz="5200"/>
            </a:lvl1pPr>
          </a:lstStyle>
          <a:p>
            <a:pPr/>
            <a:r>
              <a:t>Church used in Universal Sense</a:t>
            </a:r>
          </a:p>
        </p:txBody>
      </p:sp>
      <p:sp>
        <p:nvSpPr>
          <p:cNvPr id="451" name="All Christians are members of his body 1 Cor. 12:12, 20, 27…"/>
          <p:cNvSpPr txBox="1"/>
          <p:nvPr>
            <p:ph type="body" idx="1"/>
          </p:nvPr>
        </p:nvSpPr>
        <p:spPr>
          <a:xfrm>
            <a:off x="685800" y="2590800"/>
            <a:ext cx="11607800" cy="6908800"/>
          </a:xfrm>
          <a:prstGeom prst="rect">
            <a:avLst/>
          </a:prstGeom>
        </p:spPr>
        <p:txBody>
          <a:bodyPr anchor="t"/>
          <a:lstStyle/>
          <a:p>
            <a:pPr lvl="1" marL="444500">
              <a:lnSpc>
                <a:spcPct val="100000"/>
              </a:lnSpc>
              <a:spcBef>
                <a:spcPts val="700"/>
              </a:spcBef>
              <a:buBlip>
                <a:blip r:embed="rId2"/>
              </a:buBlip>
            </a:pPr>
            <a:r>
              <a:t>All Christians are members of his body </a:t>
            </a:r>
            <a:r>
              <a:rPr b="1" sz="2800">
                <a:solidFill>
                  <a:srgbClr val="FF2600"/>
                </a:solidFill>
                <a:latin typeface="Times"/>
                <a:ea typeface="Times"/>
                <a:cs typeface="Times"/>
                <a:sym typeface="Times"/>
              </a:rPr>
              <a:t>1 Cor. 12:12, 20, 27</a:t>
            </a:r>
            <a:endParaRPr b="1" sz="2800">
              <a:solidFill>
                <a:srgbClr val="FF2600"/>
              </a:solidFill>
              <a:latin typeface="Times"/>
              <a:ea typeface="Times"/>
              <a:cs typeface="Times"/>
              <a:sym typeface="Times"/>
            </a:endParaRPr>
          </a:p>
          <a:p>
            <a:pPr lvl="1" marL="0" indent="0">
              <a:lnSpc>
                <a:spcPct val="100000"/>
              </a:lnSpc>
              <a:spcBef>
                <a:spcPts val="700"/>
              </a:spcBef>
              <a:buSzTx/>
              <a:buNone/>
            </a:pPr>
            <a:r>
              <a:rPr b="1" sz="2800">
                <a:solidFill>
                  <a:srgbClr val="FF2600"/>
                </a:solidFill>
                <a:latin typeface="Times"/>
                <a:ea typeface="Times"/>
                <a:cs typeface="Times"/>
                <a:sym typeface="Times"/>
              </a:rPr>
              <a:t>12</a:t>
            </a:r>
            <a:r>
              <a:rPr b="1" sz="2800">
                <a:solidFill>
                  <a:srgbClr val="000000"/>
                </a:solidFill>
                <a:latin typeface="Times"/>
                <a:ea typeface="Times"/>
                <a:cs typeface="Times"/>
                <a:sym typeface="Times"/>
              </a:rPr>
              <a:t> For even as the body is one and yet has many members, and all the members of the body, though they are many, are one body, so also is Christ.</a:t>
            </a:r>
            <a:r>
              <a:rPr>
                <a:solidFill>
                  <a:srgbClr val="000000"/>
                </a:solidFill>
              </a:rPr>
              <a:t>  </a:t>
            </a:r>
            <a:endParaRPr>
              <a:solidFill>
                <a:srgbClr val="000000"/>
              </a:solidFill>
            </a:endParaRPr>
          </a:p>
          <a:p>
            <a:pPr lvl="1" marL="0" indent="0">
              <a:lnSpc>
                <a:spcPct val="100000"/>
              </a:lnSpc>
              <a:spcBef>
                <a:spcPts val="700"/>
              </a:spcBef>
              <a:buSzTx/>
              <a:buNone/>
              <a:defRPr b="1" sz="2800">
                <a:solidFill>
                  <a:srgbClr val="000000"/>
                </a:solidFill>
                <a:latin typeface="Times"/>
                <a:ea typeface="Times"/>
                <a:cs typeface="Times"/>
                <a:sym typeface="Times"/>
              </a:defRPr>
            </a:pPr>
            <a:r>
              <a:rPr>
                <a:solidFill>
                  <a:srgbClr val="FF2600"/>
                </a:solidFill>
              </a:rPr>
              <a:t>20</a:t>
            </a:r>
            <a:r>
              <a:t> But now there are many members, but one body.</a:t>
            </a:r>
          </a:p>
          <a:p>
            <a:pPr lvl="1" marL="0" indent="0">
              <a:lnSpc>
                <a:spcPct val="100000"/>
              </a:lnSpc>
              <a:spcBef>
                <a:spcPts val="3000"/>
              </a:spcBef>
              <a:buSzTx/>
              <a:buNone/>
              <a:defRPr b="1" sz="2800">
                <a:solidFill>
                  <a:srgbClr val="000000"/>
                </a:solidFill>
                <a:latin typeface="Times"/>
                <a:ea typeface="Times"/>
                <a:cs typeface="Times"/>
                <a:sym typeface="Times"/>
              </a:defRPr>
            </a:pPr>
            <a:r>
              <a:rPr>
                <a:solidFill>
                  <a:srgbClr val="FF2600"/>
                </a:solidFill>
              </a:rPr>
              <a:t>27</a:t>
            </a:r>
            <a:r>
              <a:t> Now you are Christ’s body, and individually members of it.</a:t>
            </a:r>
          </a:p>
          <a:p>
            <a:pPr lvl="1" marL="444500">
              <a:lnSpc>
                <a:spcPct val="100000"/>
              </a:lnSpc>
              <a:spcBef>
                <a:spcPts val="3000"/>
              </a:spcBef>
              <a:buBlip>
                <a:blip r:embed="rId2"/>
              </a:buBlip>
            </a:pPr>
            <a:r>
              <a:t>Head &amp; body -  the only organization</a:t>
            </a:r>
          </a:p>
          <a:p>
            <a:pPr lvl="1" marL="444500">
              <a:lnSpc>
                <a:spcPct val="100000"/>
              </a:lnSpc>
              <a:spcBef>
                <a:spcPts val="3000"/>
              </a:spcBef>
              <a:buBlip>
                <a:blip r:embed="rId2"/>
              </a:buBlip>
            </a:pPr>
            <a:r>
              <a:t>No hierarchy, no arch‑bishops, no cardinals, no pope, no councils, no conferences, no synods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54" name="Church used in Local Sense"/>
          <p:cNvSpPr txBox="1"/>
          <p:nvPr>
            <p:ph type="title"/>
          </p:nvPr>
        </p:nvSpPr>
        <p:spPr>
          <a:prstGeom prst="rect">
            <a:avLst/>
          </a:prstGeom>
        </p:spPr>
        <p:txBody>
          <a:bodyPr/>
          <a:lstStyle>
            <a:lvl1pPr algn="ctr">
              <a:defRPr sz="5200"/>
            </a:lvl1pPr>
          </a:lstStyle>
          <a:p>
            <a:pPr/>
            <a:r>
              <a:t>Church used in Local Sense</a:t>
            </a:r>
          </a:p>
        </p:txBody>
      </p:sp>
      <p:sp>
        <p:nvSpPr>
          <p:cNvPr id="455" name="The local, or congregational, sense…"/>
          <p:cNvSpPr txBox="1"/>
          <p:nvPr>
            <p:ph type="body" sz="half" idx="1"/>
          </p:nvPr>
        </p:nvSpPr>
        <p:spPr>
          <a:xfrm>
            <a:off x="469900" y="2413000"/>
            <a:ext cx="7251700" cy="5334000"/>
          </a:xfrm>
          <a:prstGeom prst="rect">
            <a:avLst/>
          </a:prstGeom>
        </p:spPr>
        <p:txBody>
          <a:bodyPr anchor="t"/>
          <a:lstStyle/>
          <a:p>
            <a:pPr lvl="1" marL="444500">
              <a:lnSpc>
                <a:spcPct val="100000"/>
              </a:lnSpc>
              <a:spcBef>
                <a:spcPts val="500"/>
              </a:spcBef>
              <a:buBlip>
                <a:blip r:embed="rId2"/>
              </a:buBlip>
            </a:pPr>
            <a:r>
              <a:t>The local, or congregational, sense </a:t>
            </a:r>
          </a:p>
          <a:p>
            <a:pPr lvl="1" marL="0" indent="0">
              <a:lnSpc>
                <a:spcPct val="100000"/>
              </a:lnSpc>
              <a:spcBef>
                <a:spcPts val="1700"/>
              </a:spcBef>
              <a:buSzTx/>
              <a:buNone/>
              <a:defRPr b="1" sz="2800">
                <a:solidFill>
                  <a:srgbClr val="FF2600"/>
                </a:solidFill>
                <a:latin typeface="Times"/>
                <a:ea typeface="Times"/>
                <a:cs typeface="Times"/>
                <a:sym typeface="Times"/>
              </a:defRPr>
            </a:pPr>
            <a:r>
              <a:t>1 Cor. 1:2</a:t>
            </a:r>
            <a:r>
              <a:rPr>
                <a:solidFill>
                  <a:srgbClr val="000000"/>
                </a:solidFill>
              </a:rPr>
              <a:t> to the </a:t>
            </a:r>
            <a:r>
              <a:rPr u="sng">
                <a:solidFill>
                  <a:srgbClr val="000000"/>
                </a:solidFill>
              </a:rPr>
              <a:t>church of God which is at Corinth</a:t>
            </a:r>
            <a:r>
              <a:rPr>
                <a:solidFill>
                  <a:srgbClr val="000000"/>
                </a:solidFill>
              </a:rPr>
              <a:t>, to those who have been sanctified in Christ Jesus, saints by calling, with all who in every place call upon the name of our Lord Jesus Christ, their Lord and ours:</a:t>
            </a:r>
          </a:p>
          <a:p>
            <a:pPr lvl="1" marL="0" indent="0">
              <a:lnSpc>
                <a:spcPct val="100000"/>
              </a:lnSpc>
              <a:spcBef>
                <a:spcPts val="1700"/>
              </a:spcBef>
              <a:buSzTx/>
              <a:buNone/>
              <a:defRPr b="1" sz="2800">
                <a:solidFill>
                  <a:srgbClr val="FF2600"/>
                </a:solidFill>
                <a:latin typeface="Times"/>
                <a:ea typeface="Times"/>
                <a:cs typeface="Times"/>
                <a:sym typeface="Times"/>
              </a:defRPr>
            </a:pPr>
            <a:r>
              <a:t>Rev. 1:4 </a:t>
            </a:r>
            <a:r>
              <a:rPr>
                <a:solidFill>
                  <a:srgbClr val="000000"/>
                </a:solidFill>
              </a:rPr>
              <a:t>John to </a:t>
            </a:r>
            <a:r>
              <a:rPr u="sng">
                <a:solidFill>
                  <a:srgbClr val="000000"/>
                </a:solidFill>
              </a:rPr>
              <a:t>the seven churches that are in Asia</a:t>
            </a:r>
            <a:r>
              <a:rPr>
                <a:solidFill>
                  <a:srgbClr val="000000"/>
                </a:solidFill>
              </a:rPr>
              <a:t>: Grace to you and peace, from Him who is and who was and who is to come; and from the seven Spirits who are before His throne;</a:t>
            </a:r>
          </a:p>
        </p:txBody>
      </p:sp>
      <p:pic>
        <p:nvPicPr>
          <p:cNvPr id="456" name="droppedImage.pdf" descr="droppedImage.pdf"/>
          <p:cNvPicPr>
            <a:picLocks noChangeAspect="1"/>
          </p:cNvPicPr>
          <p:nvPr/>
        </p:nvPicPr>
        <p:blipFill>
          <a:blip r:embed="rId3">
            <a:extLst/>
          </a:blip>
          <a:stretch>
            <a:fillRect/>
          </a:stretch>
        </p:blipFill>
        <p:spPr>
          <a:xfrm>
            <a:off x="6927850" y="2407875"/>
            <a:ext cx="5689600" cy="4691425"/>
          </a:xfrm>
          <a:prstGeom prst="rect">
            <a:avLst/>
          </a:prstGeom>
          <a:ln w="12700">
            <a:miter lim="400000"/>
          </a:ln>
        </p:spPr>
      </p:pic>
      <p:sp>
        <p:nvSpPr>
          <p:cNvPr id="457" name="Not different sects or denominations…"/>
          <p:cNvSpPr/>
          <p:nvPr/>
        </p:nvSpPr>
        <p:spPr>
          <a:xfrm>
            <a:off x="469900" y="7823200"/>
            <a:ext cx="12077700" cy="213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444500" indent="-444500" defTabSz="584200">
              <a:spcBef>
                <a:spcPts val="500"/>
              </a:spcBef>
              <a:buSzPct val="60000"/>
              <a:buFont typeface="Zapf Dingbats"/>
              <a:buBlip>
                <a:blip r:embed="rId2"/>
              </a:buBlip>
              <a:defRPr sz="3200">
                <a:solidFill>
                  <a:srgbClr val="546056"/>
                </a:solidFill>
                <a:latin typeface="+mj-lt"/>
                <a:ea typeface="+mj-ea"/>
                <a:cs typeface="+mj-cs"/>
                <a:sym typeface="Palatino"/>
              </a:defRPr>
            </a:pPr>
            <a:r>
              <a:t>Not different sects or denominations</a:t>
            </a:r>
          </a:p>
          <a:p>
            <a:pPr lvl="1" marL="444500" indent="-444500" defTabSz="584200">
              <a:spcBef>
                <a:spcPts val="1700"/>
              </a:spcBef>
              <a:buSzPct val="60000"/>
              <a:buFont typeface="Zapf Dingbats"/>
              <a:buBlip>
                <a:blip r:embed="rId2"/>
              </a:buBlip>
              <a:defRPr sz="3200">
                <a:solidFill>
                  <a:srgbClr val="546056"/>
                </a:solidFill>
                <a:latin typeface="+mj-lt"/>
                <a:ea typeface="+mj-ea"/>
                <a:cs typeface="+mj-cs"/>
                <a:sym typeface="Palatino"/>
              </a:defRPr>
            </a:pPr>
            <a:r>
              <a:t>Different assemblies of the same church</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60" name="The order of church government, within the local congregations"/>
          <p:cNvSpPr txBox="1"/>
          <p:nvPr>
            <p:ph type="title"/>
          </p:nvPr>
        </p:nvSpPr>
        <p:spPr>
          <a:prstGeom prst="rect">
            <a:avLst/>
          </a:prstGeom>
        </p:spPr>
        <p:txBody>
          <a:bodyPr/>
          <a:lstStyle>
            <a:lvl1pPr algn="ctr">
              <a:defRPr sz="5200"/>
            </a:lvl1pPr>
          </a:lstStyle>
          <a:p>
            <a:pPr/>
            <a:r>
              <a:t>The order of church government, within the local congregations</a:t>
            </a:r>
          </a:p>
        </p:txBody>
      </p:sp>
      <p:sp>
        <p:nvSpPr>
          <p:cNvPr id="461" name="We see their autonomy…"/>
          <p:cNvSpPr txBox="1"/>
          <p:nvPr>
            <p:ph type="body" idx="1"/>
          </p:nvPr>
        </p:nvSpPr>
        <p:spPr>
          <a:xfrm>
            <a:off x="647700" y="2489200"/>
            <a:ext cx="11874500" cy="6908800"/>
          </a:xfrm>
          <a:prstGeom prst="rect">
            <a:avLst/>
          </a:prstGeom>
        </p:spPr>
        <p:txBody>
          <a:bodyPr anchor="t"/>
          <a:lstStyle/>
          <a:p>
            <a:pPr>
              <a:lnSpc>
                <a:spcPct val="100000"/>
              </a:lnSpc>
              <a:spcBef>
                <a:spcPts val="3700"/>
              </a:spcBef>
              <a:buBlip>
                <a:blip r:embed="rId2"/>
              </a:buBlip>
            </a:pPr>
            <a:r>
              <a:t>We see their autonomy</a:t>
            </a:r>
          </a:p>
          <a:p>
            <a:pPr>
              <a:lnSpc>
                <a:spcPct val="100000"/>
              </a:lnSpc>
              <a:spcBef>
                <a:spcPts val="3700"/>
              </a:spcBef>
              <a:buBlip>
                <a:blip r:embed="rId2"/>
              </a:buBlip>
            </a:pPr>
            <a:r>
              <a:t>All subject to the same head, Christ</a:t>
            </a:r>
          </a:p>
          <a:p>
            <a:pPr>
              <a:lnSpc>
                <a:spcPct val="100000"/>
              </a:lnSpc>
              <a:spcBef>
                <a:spcPts val="3700"/>
              </a:spcBef>
              <a:buBlip>
                <a:blip r:embed="rId2"/>
              </a:buBlip>
            </a:pPr>
            <a:r>
              <a:t>Following &amp; preaching the same word</a:t>
            </a:r>
          </a:p>
          <a:p>
            <a:pPr>
              <a:lnSpc>
                <a:spcPct val="100000"/>
              </a:lnSpc>
              <a:spcBef>
                <a:spcPts val="3700"/>
              </a:spcBef>
              <a:buBlip>
                <a:blip r:embed="rId2"/>
              </a:buBlip>
            </a:pPr>
            <a:r>
              <a:t>Maintained complete congregational independence</a:t>
            </a:r>
          </a:p>
          <a:p>
            <a:pPr>
              <a:lnSpc>
                <a:spcPct val="100000"/>
              </a:lnSpc>
              <a:spcBef>
                <a:spcPts val="3700"/>
              </a:spcBef>
              <a:buBlip>
                <a:blip r:embed="rId2"/>
              </a:buBlip>
            </a:pPr>
            <a:r>
              <a:t>Within the church universal there was no unit greater nor smaller than the local congregation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64" name="The order of church government, within the local congregations"/>
          <p:cNvSpPr txBox="1"/>
          <p:nvPr>
            <p:ph type="title"/>
          </p:nvPr>
        </p:nvSpPr>
        <p:spPr>
          <a:prstGeom prst="rect">
            <a:avLst/>
          </a:prstGeom>
        </p:spPr>
        <p:txBody>
          <a:bodyPr/>
          <a:lstStyle>
            <a:lvl1pPr algn="ctr">
              <a:defRPr sz="5200"/>
            </a:lvl1pPr>
          </a:lstStyle>
          <a:p>
            <a:pPr/>
            <a:r>
              <a:t>The order of church government, within the local congregations</a:t>
            </a:r>
          </a:p>
        </p:txBody>
      </p:sp>
      <p:sp>
        <p:nvSpPr>
          <p:cNvPr id="465" name="Acts 11:22, 26, 28, 29…"/>
          <p:cNvSpPr txBox="1"/>
          <p:nvPr>
            <p:ph type="body" idx="1"/>
          </p:nvPr>
        </p:nvSpPr>
        <p:spPr>
          <a:xfrm>
            <a:off x="647700" y="2489200"/>
            <a:ext cx="11874500" cy="6908800"/>
          </a:xfrm>
          <a:prstGeom prst="rect">
            <a:avLst/>
          </a:prstGeom>
        </p:spPr>
        <p:txBody>
          <a:bodyPr anchor="t"/>
          <a:lstStyle/>
          <a:p>
            <a:pPr>
              <a:lnSpc>
                <a:spcPct val="100000"/>
              </a:lnSpc>
              <a:spcBef>
                <a:spcPts val="1700"/>
              </a:spcBef>
              <a:buBlip>
                <a:blip r:embed="rId2"/>
              </a:buBlip>
              <a:defRPr b="1" sz="2800">
                <a:solidFill>
                  <a:srgbClr val="FF2600"/>
                </a:solidFill>
                <a:latin typeface="Times"/>
                <a:ea typeface="Times"/>
                <a:cs typeface="Times"/>
                <a:sym typeface="Times"/>
              </a:defRPr>
            </a:pPr>
            <a:r>
              <a:t>Acts 11:22, 26, 28, 29</a:t>
            </a:r>
          </a:p>
          <a:p>
            <a:pPr marL="0" indent="0">
              <a:lnSpc>
                <a:spcPct val="100000"/>
              </a:lnSpc>
              <a:spcBef>
                <a:spcPts val="1700"/>
              </a:spcBef>
              <a:buSzTx/>
              <a:buNone/>
              <a:defRPr b="1" sz="2800">
                <a:solidFill>
                  <a:srgbClr val="FF2600"/>
                </a:solidFill>
                <a:latin typeface="Times"/>
                <a:ea typeface="Times"/>
                <a:cs typeface="Times"/>
                <a:sym typeface="Times"/>
              </a:defRPr>
            </a:pPr>
            <a:r>
              <a:t>22 </a:t>
            </a:r>
            <a:r>
              <a:rPr>
                <a:solidFill>
                  <a:srgbClr val="000000"/>
                </a:solidFill>
              </a:rPr>
              <a:t>And the news about them reached the ears of the church at Jerusalem, and they sent Barnabas off to Antioch.</a:t>
            </a:r>
            <a:endParaRPr>
              <a:solidFill>
                <a:srgbClr val="000000"/>
              </a:solidFill>
            </a:endParaRPr>
          </a:p>
          <a:p>
            <a:pPr marL="0" indent="0">
              <a:lnSpc>
                <a:spcPct val="100000"/>
              </a:lnSpc>
              <a:spcBef>
                <a:spcPts val="1700"/>
              </a:spcBef>
              <a:buSzTx/>
              <a:buNone/>
              <a:defRPr b="1" sz="2800">
                <a:solidFill>
                  <a:srgbClr val="FF2600"/>
                </a:solidFill>
                <a:latin typeface="Times"/>
                <a:ea typeface="Times"/>
                <a:cs typeface="Times"/>
                <a:sym typeface="Times"/>
              </a:defRPr>
            </a:pPr>
            <a:r>
              <a:t>26 </a:t>
            </a:r>
            <a:r>
              <a:rPr>
                <a:solidFill>
                  <a:srgbClr val="000000"/>
                </a:solidFill>
              </a:rPr>
              <a:t>and when he had found him, he brought him to Antioch. And it came about that for an entire year they met with the church, and taught considerable numbers; and the disciples were first called Christians in Antioch.</a:t>
            </a:r>
            <a:endParaRPr>
              <a:solidFill>
                <a:srgbClr val="000000"/>
              </a:solidFill>
            </a:endParaRPr>
          </a:p>
          <a:p>
            <a:pPr marL="0" indent="0">
              <a:lnSpc>
                <a:spcPct val="100000"/>
              </a:lnSpc>
              <a:spcBef>
                <a:spcPts val="1700"/>
              </a:spcBef>
              <a:buSzTx/>
              <a:buNone/>
              <a:defRPr b="1" sz="2800">
                <a:solidFill>
                  <a:srgbClr val="FF2600"/>
                </a:solidFill>
                <a:latin typeface="Times"/>
                <a:ea typeface="Times"/>
                <a:cs typeface="Times"/>
                <a:sym typeface="Times"/>
              </a:defRPr>
            </a:pPr>
            <a:r>
              <a:t>28 </a:t>
            </a:r>
            <a:r>
              <a:rPr>
                <a:solidFill>
                  <a:srgbClr val="000000"/>
                </a:solidFill>
              </a:rPr>
              <a:t>And one of them named Agabus stood up and began to indicate by the Spirit that there would certainly be a great famine all over the world. And this took place in the reign of Claudius.</a:t>
            </a:r>
            <a:endParaRPr>
              <a:solidFill>
                <a:srgbClr val="000000"/>
              </a:solidFill>
            </a:endParaRPr>
          </a:p>
          <a:p>
            <a:pPr marL="0" indent="0">
              <a:lnSpc>
                <a:spcPct val="100000"/>
              </a:lnSpc>
              <a:spcBef>
                <a:spcPts val="1700"/>
              </a:spcBef>
              <a:buSzTx/>
              <a:buNone/>
              <a:defRPr b="1" sz="2800">
                <a:solidFill>
                  <a:srgbClr val="FF2600"/>
                </a:solidFill>
                <a:latin typeface="Times"/>
                <a:ea typeface="Times"/>
                <a:cs typeface="Times"/>
                <a:sym typeface="Times"/>
              </a:defRPr>
            </a:pPr>
            <a:r>
              <a:t>29 </a:t>
            </a:r>
            <a:r>
              <a:rPr>
                <a:solidFill>
                  <a:srgbClr val="000000"/>
                </a:solidFill>
              </a:rPr>
              <a:t>And in the proportion that any of the disciples had means, each of them determined to send a contribution for the relief of the brethren living in Judea.</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68" name="Church - local, congregational sense"/>
          <p:cNvSpPr txBox="1"/>
          <p:nvPr>
            <p:ph type="title"/>
          </p:nvPr>
        </p:nvSpPr>
        <p:spPr>
          <a:prstGeom prst="rect">
            <a:avLst/>
          </a:prstGeom>
        </p:spPr>
        <p:txBody>
          <a:bodyPr/>
          <a:lstStyle>
            <a:lvl1pPr algn="ctr">
              <a:defRPr sz="5200"/>
            </a:lvl1pPr>
          </a:lstStyle>
          <a:p>
            <a:pPr/>
            <a:r>
              <a:t>Church - local, congregational sense</a:t>
            </a:r>
          </a:p>
        </p:txBody>
      </p:sp>
      <p:sp>
        <p:nvSpPr>
          <p:cNvPr id="469" name="Acts 20:17 And from Miletus he sent to Ephesus and called to him the elders of the church.…"/>
          <p:cNvSpPr txBox="1"/>
          <p:nvPr>
            <p:ph type="body" idx="1"/>
          </p:nvPr>
        </p:nvSpPr>
        <p:spPr>
          <a:xfrm>
            <a:off x="647700" y="2489200"/>
            <a:ext cx="11874500" cy="6908800"/>
          </a:xfrm>
          <a:prstGeom prst="rect">
            <a:avLst/>
          </a:prstGeom>
        </p:spPr>
        <p:txBody>
          <a:bodyPr anchor="t"/>
          <a:lstStyle/>
          <a:p>
            <a:pPr>
              <a:lnSpc>
                <a:spcPct val="100000"/>
              </a:lnSpc>
              <a:spcBef>
                <a:spcPts val="1700"/>
              </a:spcBef>
              <a:buBlip>
                <a:blip r:embed="rId2"/>
              </a:buBlip>
              <a:defRPr b="1" sz="2800">
                <a:solidFill>
                  <a:srgbClr val="FF2600"/>
                </a:solidFill>
                <a:latin typeface="Times"/>
                <a:ea typeface="Times"/>
                <a:cs typeface="Times"/>
                <a:sym typeface="Times"/>
              </a:defRPr>
            </a:pPr>
            <a:r>
              <a:t>Acts 20:17 </a:t>
            </a:r>
            <a:r>
              <a:rPr>
                <a:solidFill>
                  <a:srgbClr val="000000"/>
                </a:solidFill>
              </a:rPr>
              <a:t>And from Miletus he sent to </a:t>
            </a:r>
            <a:r>
              <a:rPr u="sng">
                <a:solidFill>
                  <a:srgbClr val="000000"/>
                </a:solidFill>
              </a:rPr>
              <a:t>Ephesus</a:t>
            </a:r>
            <a:r>
              <a:rPr>
                <a:solidFill>
                  <a:srgbClr val="000000"/>
                </a:solidFill>
              </a:rPr>
              <a:t> and called to him the </a:t>
            </a:r>
            <a:r>
              <a:rPr u="sng">
                <a:solidFill>
                  <a:srgbClr val="000000"/>
                </a:solidFill>
              </a:rPr>
              <a:t>elders of the church</a:t>
            </a:r>
            <a:r>
              <a:rPr>
                <a:solidFill>
                  <a:srgbClr val="000000"/>
                </a:solidFill>
              </a:rPr>
              <a:t>. </a:t>
            </a:r>
            <a:endParaRPr>
              <a:solidFill>
                <a:srgbClr val="000000"/>
              </a:solidFill>
            </a:endParaRPr>
          </a:p>
          <a:p>
            <a:pPr>
              <a:lnSpc>
                <a:spcPct val="100000"/>
              </a:lnSpc>
              <a:spcBef>
                <a:spcPts val="1700"/>
              </a:spcBef>
              <a:buBlip>
                <a:blip r:embed="rId2"/>
              </a:buBlip>
              <a:defRPr b="1" sz="2800">
                <a:solidFill>
                  <a:srgbClr val="FF2600"/>
                </a:solidFill>
                <a:latin typeface="Times"/>
                <a:ea typeface="Times"/>
                <a:cs typeface="Times"/>
                <a:sym typeface="Times"/>
              </a:defRPr>
            </a:pPr>
            <a:r>
              <a:t>1 Cor. 1:2 </a:t>
            </a:r>
            <a:r>
              <a:rPr>
                <a:solidFill>
                  <a:srgbClr val="000000"/>
                </a:solidFill>
              </a:rPr>
              <a:t>to the </a:t>
            </a:r>
            <a:r>
              <a:rPr u="sng">
                <a:solidFill>
                  <a:srgbClr val="000000"/>
                </a:solidFill>
              </a:rPr>
              <a:t>church of God which is at Corinth</a:t>
            </a:r>
            <a:r>
              <a:rPr>
                <a:solidFill>
                  <a:srgbClr val="000000"/>
                </a:solidFill>
              </a:rPr>
              <a:t>, to those who have been sanctified in Christ Jesus, saints by calling, with all who in every place call upon the name of our Lord Jesus Christ, their Lord and ours: </a:t>
            </a:r>
          </a:p>
          <a:p>
            <a:pPr>
              <a:lnSpc>
                <a:spcPct val="100000"/>
              </a:lnSpc>
              <a:spcBef>
                <a:spcPts val="1700"/>
              </a:spcBef>
              <a:buBlip>
                <a:blip r:embed="rId2"/>
              </a:buBlip>
              <a:defRPr b="1" sz="2800">
                <a:solidFill>
                  <a:srgbClr val="FF2600"/>
                </a:solidFill>
                <a:latin typeface="Times"/>
                <a:ea typeface="Times"/>
                <a:cs typeface="Times"/>
                <a:sym typeface="Times"/>
              </a:defRPr>
            </a:pPr>
            <a:r>
              <a:t>1 Thess. 1:1 </a:t>
            </a:r>
            <a:r>
              <a:rPr>
                <a:solidFill>
                  <a:srgbClr val="000000"/>
                </a:solidFill>
              </a:rPr>
              <a:t>Paul and Silvanus and Timothy to </a:t>
            </a:r>
            <a:r>
              <a:rPr u="sng">
                <a:solidFill>
                  <a:srgbClr val="000000"/>
                </a:solidFill>
              </a:rPr>
              <a:t>the church of the Thessalonians</a:t>
            </a:r>
            <a:r>
              <a:rPr>
                <a:solidFill>
                  <a:srgbClr val="000000"/>
                </a:solidFill>
              </a:rPr>
              <a:t> in God the Father and the Lord Jesus Christ: Grace to you and peace.</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Catholicism in Protestantism"/>
          <p:cNvSpPr txBox="1"/>
          <p:nvPr>
            <p:ph type="title"/>
          </p:nvPr>
        </p:nvSpPr>
        <p:spPr>
          <a:prstGeom prst="rect">
            <a:avLst/>
          </a:prstGeom>
        </p:spPr>
        <p:txBody>
          <a:bodyPr/>
          <a:lstStyle>
            <a:lvl1pPr>
              <a:defRPr sz="7000"/>
            </a:lvl1pPr>
          </a:lstStyle>
          <a:p>
            <a:pPr/>
            <a:r>
              <a:t>Catholicism in Protestantism</a:t>
            </a:r>
          </a:p>
        </p:txBody>
      </p:sp>
      <p:sp>
        <p:nvSpPr>
          <p:cNvPr id="382" name="Many doctrines &amp; practices of the Protestant churches…"/>
          <p:cNvSpPr txBox="1"/>
          <p:nvPr>
            <p:ph type="body" idx="1"/>
          </p:nvPr>
        </p:nvSpPr>
        <p:spPr>
          <a:xfrm>
            <a:off x="520700" y="2489200"/>
            <a:ext cx="11709400" cy="6477000"/>
          </a:xfrm>
          <a:prstGeom prst="rect">
            <a:avLst/>
          </a:prstGeom>
        </p:spPr>
        <p:txBody>
          <a:bodyPr anchor="t"/>
          <a:lstStyle/>
          <a:p>
            <a:pPr>
              <a:buBlip>
                <a:blip r:embed="rId2"/>
              </a:buBlip>
            </a:pPr>
            <a:r>
              <a:t>Many doctrines &amp; practices of the Protestant churches</a:t>
            </a:r>
          </a:p>
          <a:p>
            <a:pPr lvl="1">
              <a:buSzPct val="125000"/>
              <a:buChar char="•"/>
            </a:pPr>
            <a:r>
              <a:t>No Scriptural basis</a:t>
            </a:r>
          </a:p>
          <a:p>
            <a:pPr lvl="1">
              <a:spcBef>
                <a:spcPts val="1200"/>
              </a:spcBef>
              <a:buSzPct val="125000"/>
              <a:buChar char="•"/>
            </a:pPr>
            <a:r>
              <a:t>Souvenirs of the Catholic Church</a:t>
            </a:r>
          </a:p>
          <a:p>
            <a:pPr lvl="2">
              <a:spcBef>
                <a:spcPts val="1200"/>
              </a:spcBef>
              <a:buSzPct val="100000"/>
              <a:buFont typeface="Lucida Grande"/>
              <a:buChar char="‣"/>
              <a:defRPr sz="2800"/>
            </a:pPr>
            <a:r>
              <a:t>Infant church membership</a:t>
            </a:r>
          </a:p>
          <a:p>
            <a:pPr lvl="2">
              <a:spcBef>
                <a:spcPts val="1200"/>
              </a:spcBef>
              <a:buSzPct val="100000"/>
              <a:buFont typeface="Lucida Grande"/>
              <a:buChar char="‣"/>
              <a:defRPr sz="2800"/>
            </a:pPr>
            <a:r>
              <a:t>Sprinkling for baptism</a:t>
            </a:r>
          </a:p>
          <a:p>
            <a:pPr lvl="2">
              <a:spcBef>
                <a:spcPts val="1200"/>
              </a:spcBef>
              <a:buSzPct val="100000"/>
              <a:buFont typeface="Lucida Grande"/>
              <a:buChar char="‣"/>
              <a:defRPr sz="2800"/>
            </a:pPr>
            <a:r>
              <a:t>Formalism in worship</a:t>
            </a:r>
          </a:p>
          <a:p>
            <a:pPr lvl="2">
              <a:spcBef>
                <a:spcPts val="1200"/>
              </a:spcBef>
              <a:buSzPct val="100000"/>
              <a:buFont typeface="Lucida Grande"/>
              <a:buChar char="‣"/>
              <a:defRPr sz="2800"/>
            </a:pPr>
            <a:r>
              <a:t>Instrumental music in worship</a:t>
            </a:r>
          </a:p>
          <a:p>
            <a:pPr lvl="2">
              <a:spcBef>
                <a:spcPts val="1200"/>
              </a:spcBef>
              <a:buSzPct val="100000"/>
              <a:buFont typeface="Lucida Grande"/>
              <a:buChar char="‣"/>
              <a:defRPr sz="2800"/>
            </a:pPr>
            <a:r>
              <a:t>Centralization in church government</a:t>
            </a:r>
          </a:p>
        </p:txBody>
      </p:sp>
      <p:pic>
        <p:nvPicPr>
          <p:cNvPr id="383" name="St%20Peters%20Basilica%20--%20Vaticano.tiff" descr="St%20Peters%20Basilica%20--%20Vaticano.tiff"/>
          <p:cNvPicPr>
            <a:picLocks noChangeAspect="1"/>
          </p:cNvPicPr>
          <p:nvPr/>
        </p:nvPicPr>
        <p:blipFill>
          <a:blip r:embed="rId3">
            <a:extLst/>
          </a:blip>
          <a:stretch>
            <a:fillRect/>
          </a:stretch>
        </p:blipFill>
        <p:spPr>
          <a:xfrm>
            <a:off x="8102600" y="4464050"/>
            <a:ext cx="4318000" cy="3238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72" name="Within the local congregation Elders - Overseers - Shepherds"/>
          <p:cNvSpPr txBox="1"/>
          <p:nvPr>
            <p:ph type="title"/>
          </p:nvPr>
        </p:nvSpPr>
        <p:spPr>
          <a:prstGeom prst="rect">
            <a:avLst/>
          </a:prstGeom>
        </p:spPr>
        <p:txBody>
          <a:bodyPr/>
          <a:lstStyle/>
          <a:p>
            <a:pPr algn="ctr">
              <a:defRPr sz="5200"/>
            </a:pPr>
            <a:r>
              <a:t>Within the local congregation</a:t>
            </a:r>
          </a:p>
          <a:p>
            <a:pPr algn="ctr">
              <a:defRPr sz="5200"/>
            </a:pPr>
            <a:r>
              <a:t>Elders - Overseers - Shepherds</a:t>
            </a:r>
          </a:p>
        </p:txBody>
      </p:sp>
      <p:sp>
        <p:nvSpPr>
          <p:cNvPr id="473" name="Spiritual oversight of their own flock…"/>
          <p:cNvSpPr txBox="1"/>
          <p:nvPr>
            <p:ph type="body" sz="half" idx="1"/>
          </p:nvPr>
        </p:nvSpPr>
        <p:spPr>
          <a:xfrm>
            <a:off x="647700" y="2489200"/>
            <a:ext cx="6997700" cy="6908800"/>
          </a:xfrm>
          <a:prstGeom prst="rect">
            <a:avLst/>
          </a:prstGeom>
        </p:spPr>
        <p:txBody>
          <a:bodyPr anchor="t"/>
          <a:lstStyle/>
          <a:p>
            <a:pPr>
              <a:lnSpc>
                <a:spcPct val="100000"/>
              </a:lnSpc>
              <a:spcBef>
                <a:spcPts val="1500"/>
              </a:spcBef>
              <a:buBlip>
                <a:blip r:embed="rId2"/>
              </a:buBlip>
            </a:pPr>
            <a:r>
              <a:t>Spiritual oversight of their own flock</a:t>
            </a:r>
          </a:p>
          <a:p>
            <a:pPr>
              <a:lnSpc>
                <a:spcPct val="100000"/>
              </a:lnSpc>
              <a:spcBef>
                <a:spcPts val="1500"/>
              </a:spcBef>
              <a:buBlip>
                <a:blip r:embed="rId2"/>
              </a:buBlip>
            </a:pPr>
            <a:r>
              <a:t>A plurality of elders, or bishops, in every congregation</a:t>
            </a:r>
          </a:p>
          <a:p>
            <a:pPr marL="0" indent="0">
              <a:lnSpc>
                <a:spcPct val="100000"/>
              </a:lnSpc>
              <a:spcBef>
                <a:spcPts val="1500"/>
              </a:spcBef>
              <a:buSzTx/>
              <a:buNone/>
              <a:defRPr b="1" sz="2800">
                <a:solidFill>
                  <a:srgbClr val="FF2600"/>
                </a:solidFill>
                <a:latin typeface="Times"/>
                <a:ea typeface="Times"/>
                <a:cs typeface="Times"/>
                <a:sym typeface="Times"/>
              </a:defRPr>
            </a:pPr>
            <a:r>
              <a:t>Acts 14:23 </a:t>
            </a:r>
            <a:r>
              <a:rPr>
                <a:solidFill>
                  <a:srgbClr val="000000"/>
                </a:solidFill>
              </a:rPr>
              <a:t>And when they had </a:t>
            </a:r>
            <a:r>
              <a:rPr u="sng">
                <a:solidFill>
                  <a:srgbClr val="000000"/>
                </a:solidFill>
              </a:rPr>
              <a:t>appointed</a:t>
            </a:r>
            <a:r>
              <a:rPr>
                <a:solidFill>
                  <a:srgbClr val="000000"/>
                </a:solidFill>
              </a:rPr>
              <a:t> </a:t>
            </a:r>
            <a:r>
              <a:rPr u="sng">
                <a:solidFill>
                  <a:srgbClr val="000000"/>
                </a:solidFill>
              </a:rPr>
              <a:t>elders</a:t>
            </a:r>
            <a:r>
              <a:rPr>
                <a:solidFill>
                  <a:srgbClr val="000000"/>
                </a:solidFill>
              </a:rPr>
              <a:t> for them </a:t>
            </a:r>
            <a:r>
              <a:rPr u="sng">
                <a:solidFill>
                  <a:srgbClr val="000000"/>
                </a:solidFill>
              </a:rPr>
              <a:t>in every church</a:t>
            </a:r>
            <a:r>
              <a:rPr>
                <a:solidFill>
                  <a:srgbClr val="000000"/>
                </a:solidFill>
              </a:rPr>
              <a:t>, having prayed with fasting, they commended them to the Lord in whom they had believed.</a:t>
            </a:r>
          </a:p>
          <a:p>
            <a:pPr marL="0" indent="0">
              <a:lnSpc>
                <a:spcPct val="100000"/>
              </a:lnSpc>
              <a:spcBef>
                <a:spcPts val="1500"/>
              </a:spcBef>
              <a:buSzTx/>
              <a:buNone/>
              <a:defRPr b="1" sz="2800">
                <a:solidFill>
                  <a:srgbClr val="FF2600"/>
                </a:solidFill>
                <a:latin typeface="Times"/>
                <a:ea typeface="Times"/>
                <a:cs typeface="Times"/>
                <a:sym typeface="Times"/>
              </a:defRPr>
            </a:pPr>
            <a:r>
              <a:t>Titus 1:5 </a:t>
            </a:r>
            <a:r>
              <a:rPr>
                <a:solidFill>
                  <a:srgbClr val="000000"/>
                </a:solidFill>
              </a:rPr>
              <a:t>For this reason I left you in Crete, that you might set in order what remains, and appoint </a:t>
            </a:r>
            <a:r>
              <a:rPr u="sng">
                <a:solidFill>
                  <a:srgbClr val="000000"/>
                </a:solidFill>
              </a:rPr>
              <a:t>elders in every city </a:t>
            </a:r>
            <a:r>
              <a:rPr>
                <a:solidFill>
                  <a:srgbClr val="000000"/>
                </a:solidFill>
              </a:rPr>
              <a:t>as I directed you,</a:t>
            </a:r>
          </a:p>
        </p:txBody>
      </p:sp>
      <p:pic>
        <p:nvPicPr>
          <p:cNvPr id="474" name="Picture 8.png" descr="Picture 8.png"/>
          <p:cNvPicPr>
            <a:picLocks noChangeAspect="1"/>
          </p:cNvPicPr>
          <p:nvPr/>
        </p:nvPicPr>
        <p:blipFill>
          <a:blip r:embed="rId3">
            <a:extLst/>
          </a:blip>
          <a:stretch>
            <a:fillRect/>
          </a:stretch>
        </p:blipFill>
        <p:spPr>
          <a:xfrm>
            <a:off x="7613685" y="2489200"/>
            <a:ext cx="4895815" cy="3721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77" name="Within the local congregation Elders - Overseers - Shepherds"/>
          <p:cNvSpPr txBox="1"/>
          <p:nvPr>
            <p:ph type="title"/>
          </p:nvPr>
        </p:nvSpPr>
        <p:spPr>
          <a:prstGeom prst="rect">
            <a:avLst/>
          </a:prstGeom>
        </p:spPr>
        <p:txBody>
          <a:bodyPr/>
          <a:lstStyle/>
          <a:p>
            <a:pPr algn="ctr">
              <a:defRPr sz="5200"/>
            </a:pPr>
            <a:r>
              <a:t>Within the local congregation</a:t>
            </a:r>
          </a:p>
          <a:p>
            <a:pPr algn="ctr">
              <a:defRPr sz="5200"/>
            </a:pPr>
            <a:r>
              <a:t>Elders - Overseers - Shepherds</a:t>
            </a:r>
          </a:p>
        </p:txBody>
      </p:sp>
      <p:sp>
        <p:nvSpPr>
          <p:cNvPr id="478" name="No jurisdiction outside their own congregation…"/>
          <p:cNvSpPr txBox="1"/>
          <p:nvPr>
            <p:ph type="body" sz="half" idx="1"/>
          </p:nvPr>
        </p:nvSpPr>
        <p:spPr>
          <a:xfrm>
            <a:off x="647700" y="2489200"/>
            <a:ext cx="5321300" cy="6908800"/>
          </a:xfrm>
          <a:prstGeom prst="rect">
            <a:avLst/>
          </a:prstGeom>
        </p:spPr>
        <p:txBody>
          <a:bodyPr anchor="t"/>
          <a:lstStyle/>
          <a:p>
            <a:pPr>
              <a:lnSpc>
                <a:spcPct val="100000"/>
              </a:lnSpc>
              <a:spcBef>
                <a:spcPts val="6700"/>
              </a:spcBef>
              <a:buBlip>
                <a:blip r:embed="rId2"/>
              </a:buBlip>
            </a:pPr>
            <a:r>
              <a:t>No jurisdiction outside their own congregation</a:t>
            </a:r>
          </a:p>
          <a:p>
            <a:pPr>
              <a:lnSpc>
                <a:spcPct val="100000"/>
              </a:lnSpc>
              <a:spcBef>
                <a:spcPts val="6700"/>
              </a:spcBef>
              <a:buBlip>
                <a:blip r:embed="rId2"/>
              </a:buBlip>
            </a:pPr>
            <a:r>
              <a:t>Amenable only to Christ, the Chief Shepherd</a:t>
            </a:r>
          </a:p>
          <a:p>
            <a:pPr>
              <a:lnSpc>
                <a:spcPct val="100000"/>
              </a:lnSpc>
              <a:spcBef>
                <a:spcPts val="6700"/>
              </a:spcBef>
              <a:buBlip>
                <a:blip r:embed="rId2"/>
              </a:buBlip>
            </a:pPr>
            <a:r>
              <a:t>Diocesan bishops developed many years after the N.T.</a:t>
            </a:r>
          </a:p>
        </p:txBody>
      </p:sp>
      <p:pic>
        <p:nvPicPr>
          <p:cNvPr id="479" name="Picture 30.png" descr="Picture 30.png"/>
          <p:cNvPicPr>
            <a:picLocks noChangeAspect="1"/>
          </p:cNvPicPr>
          <p:nvPr/>
        </p:nvPicPr>
        <p:blipFill>
          <a:blip r:embed="rId3">
            <a:extLst/>
          </a:blip>
          <a:stretch>
            <a:fillRect/>
          </a:stretch>
        </p:blipFill>
        <p:spPr>
          <a:xfrm>
            <a:off x="6065212" y="2495231"/>
            <a:ext cx="6578601" cy="50552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82" name="Within the local congregation deacons - Servants"/>
          <p:cNvSpPr txBox="1"/>
          <p:nvPr>
            <p:ph type="title"/>
          </p:nvPr>
        </p:nvSpPr>
        <p:spPr>
          <a:prstGeom prst="rect">
            <a:avLst/>
          </a:prstGeom>
        </p:spPr>
        <p:txBody>
          <a:bodyPr/>
          <a:lstStyle/>
          <a:p>
            <a:pPr algn="ctr">
              <a:defRPr sz="5200"/>
            </a:pPr>
            <a:r>
              <a:t>Within the local congregation</a:t>
            </a:r>
          </a:p>
          <a:p>
            <a:pPr algn="ctr">
              <a:defRPr sz="5200"/>
            </a:pPr>
            <a:r>
              <a:t>deacons - Servants</a:t>
            </a:r>
          </a:p>
        </p:txBody>
      </p:sp>
      <p:sp>
        <p:nvSpPr>
          <p:cNvPr id="483" name="Worked under the oversight of their bishops…"/>
          <p:cNvSpPr txBox="1"/>
          <p:nvPr>
            <p:ph type="body" sz="half" idx="1"/>
          </p:nvPr>
        </p:nvSpPr>
        <p:spPr>
          <a:xfrm>
            <a:off x="647700" y="2489200"/>
            <a:ext cx="6845300" cy="6908800"/>
          </a:xfrm>
          <a:prstGeom prst="rect">
            <a:avLst/>
          </a:prstGeom>
        </p:spPr>
        <p:txBody>
          <a:bodyPr anchor="t"/>
          <a:lstStyle/>
          <a:p>
            <a:pPr>
              <a:lnSpc>
                <a:spcPct val="100000"/>
              </a:lnSpc>
              <a:spcBef>
                <a:spcPts val="1700"/>
              </a:spcBef>
              <a:buBlip>
                <a:blip r:embed="rId2"/>
              </a:buBlip>
            </a:pPr>
            <a:r>
              <a:t>Worked under the oversight of their bishops </a:t>
            </a:r>
          </a:p>
          <a:p>
            <a:pPr marL="0" indent="0">
              <a:lnSpc>
                <a:spcPct val="100000"/>
              </a:lnSpc>
              <a:spcBef>
                <a:spcPts val="1700"/>
              </a:spcBef>
              <a:buSzTx/>
              <a:buNone/>
              <a:defRPr b="1" sz="2800">
                <a:solidFill>
                  <a:srgbClr val="FF2600"/>
                </a:solidFill>
                <a:latin typeface="Times"/>
                <a:ea typeface="Times"/>
                <a:cs typeface="Times"/>
                <a:sym typeface="Times"/>
              </a:defRPr>
            </a:pPr>
            <a:r>
              <a:t>Phil. 1:1 </a:t>
            </a:r>
            <a:r>
              <a:rPr>
                <a:solidFill>
                  <a:srgbClr val="000000"/>
                </a:solidFill>
              </a:rPr>
              <a:t>Paul and Timothy, bond-servants of Christ Jesus, to all the saints in Christ Jesus who are in Philippi, including the </a:t>
            </a:r>
            <a:r>
              <a:rPr u="sng">
                <a:solidFill>
                  <a:srgbClr val="000000"/>
                </a:solidFill>
              </a:rPr>
              <a:t>overseers and deacons</a:t>
            </a:r>
            <a:r>
              <a:rPr>
                <a:solidFill>
                  <a:srgbClr val="000000"/>
                </a:solidFill>
              </a:rPr>
              <a:t>: </a:t>
            </a:r>
            <a:endParaRPr>
              <a:solidFill>
                <a:srgbClr val="000000"/>
              </a:solidFill>
            </a:endParaRPr>
          </a:p>
          <a:p>
            <a:pPr marL="0" indent="0">
              <a:lnSpc>
                <a:spcPct val="100000"/>
              </a:lnSpc>
              <a:spcBef>
                <a:spcPts val="1700"/>
              </a:spcBef>
              <a:buSzTx/>
              <a:buNone/>
              <a:defRPr b="1" sz="2800">
                <a:solidFill>
                  <a:srgbClr val="FF2600"/>
                </a:solidFill>
                <a:latin typeface="Times"/>
                <a:ea typeface="Times"/>
                <a:cs typeface="Times"/>
                <a:sym typeface="Times"/>
              </a:defRPr>
            </a:pPr>
            <a:r>
              <a:t>1 Tim. 3:8‑10 </a:t>
            </a:r>
            <a:r>
              <a:rPr>
                <a:solidFill>
                  <a:srgbClr val="000000"/>
                </a:solidFill>
              </a:rPr>
              <a:t>Deacons likewise must be men of dignity, not double-tongued, or addicted to much wine or fond of sordid gain, but holding to the mystery of the faith with a clear conscience. And let these also first be tested; then let them </a:t>
            </a:r>
            <a:r>
              <a:rPr u="sng">
                <a:solidFill>
                  <a:srgbClr val="000000"/>
                </a:solidFill>
              </a:rPr>
              <a:t>serve as deacons</a:t>
            </a:r>
            <a:r>
              <a:rPr>
                <a:solidFill>
                  <a:srgbClr val="000000"/>
                </a:solidFill>
              </a:rPr>
              <a:t> if they are beyond reproach.</a:t>
            </a:r>
          </a:p>
        </p:txBody>
      </p:sp>
      <p:pic>
        <p:nvPicPr>
          <p:cNvPr id="484" name="Picture 2.png" descr="Picture 2.png"/>
          <p:cNvPicPr>
            <a:picLocks noChangeAspect="1"/>
          </p:cNvPicPr>
          <p:nvPr/>
        </p:nvPicPr>
        <p:blipFill>
          <a:blip r:embed="rId3">
            <a:extLst/>
          </a:blip>
          <a:stretch>
            <a:fillRect/>
          </a:stretch>
        </p:blipFill>
        <p:spPr>
          <a:xfrm>
            <a:off x="7556500" y="2610393"/>
            <a:ext cx="4965701" cy="38023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87" name="Within the local congregation All Members Obey Leaders"/>
          <p:cNvSpPr txBox="1"/>
          <p:nvPr>
            <p:ph type="title"/>
          </p:nvPr>
        </p:nvSpPr>
        <p:spPr>
          <a:prstGeom prst="rect">
            <a:avLst/>
          </a:prstGeom>
        </p:spPr>
        <p:txBody>
          <a:bodyPr/>
          <a:lstStyle/>
          <a:p>
            <a:pPr algn="ctr">
              <a:defRPr sz="5200"/>
            </a:pPr>
            <a:r>
              <a:t>Within the local congregation</a:t>
            </a:r>
          </a:p>
          <a:p>
            <a:pPr algn="ctr">
              <a:defRPr sz="5200"/>
            </a:pPr>
            <a:r>
              <a:t>All Members Obey Leaders</a:t>
            </a:r>
          </a:p>
        </p:txBody>
      </p:sp>
      <p:sp>
        <p:nvSpPr>
          <p:cNvPr id="488" name="All the members taught to obey Heb. 13:17 Obey your leaders, and submit to them; for they keep watch over your souls, as those who will give an account. Let them do this with joy and not with grief, for this would be unprofitable for you."/>
          <p:cNvSpPr txBox="1"/>
          <p:nvPr>
            <p:ph type="body" idx="1"/>
          </p:nvPr>
        </p:nvSpPr>
        <p:spPr>
          <a:xfrm>
            <a:off x="647700" y="3251200"/>
            <a:ext cx="11417300" cy="6146800"/>
          </a:xfrm>
          <a:prstGeom prst="rect">
            <a:avLst/>
          </a:prstGeom>
        </p:spPr>
        <p:txBody>
          <a:bodyPr anchor="t"/>
          <a:lstStyle/>
          <a:p>
            <a:pPr>
              <a:lnSpc>
                <a:spcPct val="100000"/>
              </a:lnSpc>
              <a:spcBef>
                <a:spcPts val="1700"/>
              </a:spcBef>
              <a:buBlip>
                <a:blip r:embed="rId2"/>
              </a:buBlip>
            </a:pPr>
            <a:r>
              <a:t>All the members taught to obey </a:t>
            </a:r>
            <a:r>
              <a:rPr b="1" sz="2800">
                <a:solidFill>
                  <a:srgbClr val="FF2600"/>
                </a:solidFill>
                <a:latin typeface="Times"/>
                <a:ea typeface="Times"/>
                <a:cs typeface="Times"/>
                <a:sym typeface="Times"/>
              </a:rPr>
              <a:t>Heb. 13:17 </a:t>
            </a:r>
            <a:r>
              <a:rPr b="1" sz="2800">
                <a:solidFill>
                  <a:srgbClr val="000000"/>
                </a:solidFill>
                <a:latin typeface="Times"/>
                <a:ea typeface="Times"/>
                <a:cs typeface="Times"/>
                <a:sym typeface="Times"/>
              </a:rPr>
              <a:t>Obey your leaders, and submit to them; for they keep watch over your souls, as those who will give an account. Let them do this with joy and not with grief, for this would be unprofitable for you.</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91" name="Within the local congregation Evangelists - Preachers - Ministers"/>
          <p:cNvSpPr txBox="1"/>
          <p:nvPr>
            <p:ph type="title"/>
          </p:nvPr>
        </p:nvSpPr>
        <p:spPr>
          <a:prstGeom prst="rect">
            <a:avLst/>
          </a:prstGeom>
        </p:spPr>
        <p:txBody>
          <a:bodyPr/>
          <a:lstStyle/>
          <a:p>
            <a:pPr algn="ctr">
              <a:defRPr sz="5200"/>
            </a:pPr>
            <a:r>
              <a:t>Within the local congregation</a:t>
            </a:r>
          </a:p>
          <a:p>
            <a:pPr algn="ctr">
              <a:defRPr sz="5200"/>
            </a:pPr>
            <a:r>
              <a:t>Evangelists - Preachers - Ministers</a:t>
            </a:r>
          </a:p>
        </p:txBody>
      </p:sp>
      <p:sp>
        <p:nvSpPr>
          <p:cNvPr id="492" name="No jurisdictional authority:    no official power…"/>
          <p:cNvSpPr txBox="1"/>
          <p:nvPr>
            <p:ph type="body" sz="half" idx="1"/>
          </p:nvPr>
        </p:nvSpPr>
        <p:spPr>
          <a:xfrm>
            <a:off x="647700" y="2489200"/>
            <a:ext cx="6261100" cy="6908800"/>
          </a:xfrm>
          <a:prstGeom prst="rect">
            <a:avLst/>
          </a:prstGeom>
        </p:spPr>
        <p:txBody>
          <a:bodyPr anchor="t"/>
          <a:lstStyle/>
          <a:p>
            <a:pPr>
              <a:lnSpc>
                <a:spcPct val="100000"/>
              </a:lnSpc>
              <a:spcBef>
                <a:spcPts val="6200"/>
              </a:spcBef>
              <a:buBlip>
                <a:blip r:embed="rId2"/>
              </a:buBlip>
            </a:pPr>
            <a:r>
              <a:t>No jurisdictional authority:    no official power</a:t>
            </a:r>
          </a:p>
          <a:p>
            <a:pPr>
              <a:lnSpc>
                <a:spcPct val="100000"/>
              </a:lnSpc>
              <a:spcBef>
                <a:spcPts val="6200"/>
              </a:spcBef>
              <a:buBlip>
                <a:blip r:embed="rId2"/>
              </a:buBlip>
            </a:pPr>
            <a:r>
              <a:t>Only the power of teaching</a:t>
            </a:r>
          </a:p>
          <a:p>
            <a:pPr>
              <a:lnSpc>
                <a:spcPct val="100000"/>
              </a:lnSpc>
              <a:spcBef>
                <a:spcPts val="6200"/>
              </a:spcBef>
              <a:buBlip>
                <a:blip r:embed="rId2"/>
              </a:buBlip>
            </a:pPr>
            <a:r>
              <a:t>Subject to the elders of any local church where they might be laboring </a:t>
            </a:r>
            <a:r>
              <a:rPr b="1" sz="2800">
                <a:solidFill>
                  <a:srgbClr val="FF2600"/>
                </a:solidFill>
                <a:latin typeface="Times"/>
                <a:ea typeface="Times"/>
                <a:cs typeface="Times"/>
                <a:sym typeface="Times"/>
              </a:rPr>
              <a:t>2 Tim. 4:5; 1 Tim. 1:3‑7; 4:14; 5:19, 20</a:t>
            </a:r>
          </a:p>
        </p:txBody>
      </p:sp>
      <p:pic>
        <p:nvPicPr>
          <p:cNvPr id="493" name="Picture 3.png" descr="Picture 3.png"/>
          <p:cNvPicPr>
            <a:picLocks noChangeAspect="1"/>
          </p:cNvPicPr>
          <p:nvPr/>
        </p:nvPicPr>
        <p:blipFill>
          <a:blip r:embed="rId3">
            <a:extLst/>
          </a:blip>
          <a:stretch>
            <a:fillRect/>
          </a:stretch>
        </p:blipFill>
        <p:spPr>
          <a:xfrm>
            <a:off x="6858000" y="2489363"/>
            <a:ext cx="5676900" cy="43430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5"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96" name="New Testament church organization"/>
          <p:cNvSpPr txBox="1"/>
          <p:nvPr>
            <p:ph type="title"/>
          </p:nvPr>
        </p:nvSpPr>
        <p:spPr>
          <a:prstGeom prst="rect">
            <a:avLst/>
          </a:prstGeom>
        </p:spPr>
        <p:txBody>
          <a:bodyPr/>
          <a:lstStyle>
            <a:lvl1pPr algn="ctr">
              <a:defRPr sz="5200"/>
            </a:lvl1pPr>
          </a:lstStyle>
          <a:p>
            <a:pPr/>
            <a:r>
              <a:t>New Testament church organization</a:t>
            </a:r>
          </a:p>
        </p:txBody>
      </p:sp>
      <p:sp>
        <p:nvSpPr>
          <p:cNvPr id="497" name="Beautiful simplicity…"/>
          <p:cNvSpPr txBox="1"/>
          <p:nvPr>
            <p:ph type="body" idx="1"/>
          </p:nvPr>
        </p:nvSpPr>
        <p:spPr>
          <a:xfrm>
            <a:off x="647700" y="2489200"/>
            <a:ext cx="11874500" cy="6908800"/>
          </a:xfrm>
          <a:prstGeom prst="rect">
            <a:avLst/>
          </a:prstGeom>
        </p:spPr>
        <p:txBody>
          <a:bodyPr anchor="t"/>
          <a:lstStyle/>
          <a:p>
            <a:pPr>
              <a:lnSpc>
                <a:spcPct val="100000"/>
              </a:lnSpc>
              <a:spcBef>
                <a:spcPts val="2300"/>
              </a:spcBef>
              <a:buBlip>
                <a:blip r:embed="rId2"/>
              </a:buBlip>
              <a:defRPr sz="2800"/>
            </a:pPr>
            <a:r>
              <a:t>Beautiful simplicity</a:t>
            </a:r>
          </a:p>
          <a:p>
            <a:pPr>
              <a:lnSpc>
                <a:spcPct val="100000"/>
              </a:lnSpc>
              <a:spcBef>
                <a:spcPts val="2300"/>
              </a:spcBef>
              <a:buBlip>
                <a:blip r:embed="rId2"/>
              </a:buBlip>
              <a:defRPr sz="2800"/>
            </a:pPr>
            <a:r>
              <a:t>Human wisdom dictated a complicated ecclesiastical machinery</a:t>
            </a:r>
          </a:p>
          <a:p>
            <a:pPr>
              <a:lnSpc>
                <a:spcPct val="100000"/>
              </a:lnSpc>
              <a:spcBef>
                <a:spcPts val="2300"/>
              </a:spcBef>
              <a:buBlip>
                <a:blip r:embed="rId2"/>
              </a:buBlip>
              <a:defRPr sz="2800"/>
            </a:pPr>
            <a:r>
              <a:t>Divine wisdom ordained simplicity</a:t>
            </a:r>
          </a:p>
          <a:p>
            <a:pPr>
              <a:lnSpc>
                <a:spcPct val="100000"/>
              </a:lnSpc>
              <a:spcBef>
                <a:spcPts val="2300"/>
              </a:spcBef>
              <a:buBlip>
                <a:blip r:embed="rId2"/>
              </a:buBlip>
              <a:defRPr sz="2800"/>
            </a:pPr>
            <a:r>
              <a:t>Human wisdom calls for federation &amp; centralization</a:t>
            </a:r>
          </a:p>
          <a:p>
            <a:pPr>
              <a:lnSpc>
                <a:spcPct val="100000"/>
              </a:lnSpc>
              <a:spcBef>
                <a:spcPts val="2300"/>
              </a:spcBef>
              <a:buBlip>
                <a:blip r:embed="rId2"/>
              </a:buBlip>
              <a:defRPr sz="2800"/>
            </a:pPr>
            <a:r>
              <a:t>Divine wisdom teaches congregational independence &amp; autonomy</a:t>
            </a:r>
          </a:p>
          <a:p>
            <a:pPr>
              <a:lnSpc>
                <a:spcPct val="100000"/>
              </a:lnSpc>
              <a:spcBef>
                <a:spcPts val="2300"/>
              </a:spcBef>
              <a:buBlip>
                <a:blip r:embed="rId2"/>
              </a:buBlip>
              <a:defRPr b="1" sz="2800">
                <a:solidFill>
                  <a:srgbClr val="000000"/>
                </a:solidFill>
                <a:latin typeface="Times"/>
                <a:ea typeface="Times"/>
                <a:cs typeface="Times"/>
                <a:sym typeface="Times"/>
              </a:defRPr>
            </a:pPr>
            <a:r>
              <a:rPr>
                <a:solidFill>
                  <a:schemeClr val="accent5">
                    <a:satOff val="18430"/>
                    <a:lumOff val="-14768"/>
                  </a:schemeClr>
                </a:solidFill>
              </a:rPr>
              <a:t>2 Tim. 1:13</a:t>
            </a:r>
            <a:r>
              <a:t> … hold to the pattern of sound words</a:t>
            </a:r>
          </a:p>
          <a:p>
            <a:pPr>
              <a:lnSpc>
                <a:spcPct val="100000"/>
              </a:lnSpc>
              <a:spcBef>
                <a:spcPts val="2300"/>
              </a:spcBef>
              <a:buBlip>
                <a:blip r:embed="rId2"/>
              </a:buBlip>
              <a:defRPr b="1" sz="2800">
                <a:solidFill>
                  <a:srgbClr val="000000"/>
                </a:solidFill>
                <a:latin typeface="Times"/>
                <a:ea typeface="Times"/>
                <a:cs typeface="Times"/>
                <a:sym typeface="Times"/>
              </a:defRPr>
            </a:pPr>
            <a:r>
              <a:rPr>
                <a:solidFill>
                  <a:schemeClr val="accent5">
                    <a:satOff val="18430"/>
                    <a:lumOff val="-14768"/>
                  </a:schemeClr>
                </a:solidFill>
              </a:rPr>
              <a:t>1 Cor. 4:6</a:t>
            </a:r>
            <a:r>
              <a:t> … not to go beyond what is written</a:t>
            </a:r>
          </a:p>
          <a:p>
            <a:pPr>
              <a:lnSpc>
                <a:spcPct val="100000"/>
              </a:lnSpc>
              <a:spcBef>
                <a:spcPts val="2300"/>
              </a:spcBef>
              <a:buBlip>
                <a:blip r:embed="rId2"/>
              </a:buBlip>
              <a:defRPr b="1" sz="2800">
                <a:solidFill>
                  <a:srgbClr val="000000"/>
                </a:solidFill>
                <a:latin typeface="Times"/>
                <a:ea typeface="Times"/>
                <a:cs typeface="Times"/>
                <a:sym typeface="Times"/>
              </a:defRPr>
            </a:pPr>
            <a:r>
              <a:rPr>
                <a:solidFill>
                  <a:schemeClr val="accent5">
                    <a:satOff val="18430"/>
                    <a:lumOff val="-14768"/>
                  </a:schemeClr>
                </a:solidFill>
              </a:rPr>
              <a:t>Rom. 10:17</a:t>
            </a:r>
            <a:r>
              <a:t> faith comes by hearing</a:t>
            </a:r>
          </a:p>
          <a:p>
            <a:pPr>
              <a:lnSpc>
                <a:spcPct val="100000"/>
              </a:lnSpc>
              <a:spcBef>
                <a:spcPts val="2300"/>
              </a:spcBef>
              <a:buBlip>
                <a:blip r:embed="rId2"/>
              </a:buBlip>
              <a:defRPr b="1" sz="2800">
                <a:solidFill>
                  <a:srgbClr val="000000"/>
                </a:solidFill>
                <a:latin typeface="Times"/>
                <a:ea typeface="Times"/>
                <a:cs typeface="Times"/>
                <a:sym typeface="Times"/>
              </a:defRPr>
            </a:pPr>
            <a:r>
              <a:rPr>
                <a:solidFill>
                  <a:schemeClr val="accent5">
                    <a:satOff val="18430"/>
                    <a:lumOff val="-14768"/>
                  </a:schemeClr>
                </a:solidFill>
              </a:rPr>
              <a:t>Heb. 11:6</a:t>
            </a:r>
            <a:r>
              <a:t> without faith it is impossible to please God</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500" name="centralized church government is Not Expedient"/>
          <p:cNvSpPr txBox="1"/>
          <p:nvPr>
            <p:ph type="title"/>
          </p:nvPr>
        </p:nvSpPr>
        <p:spPr>
          <a:prstGeom prst="rect">
            <a:avLst/>
          </a:prstGeom>
        </p:spPr>
        <p:txBody>
          <a:bodyPr/>
          <a:lstStyle>
            <a:lvl1pPr algn="ctr">
              <a:defRPr sz="5200"/>
            </a:lvl1pPr>
          </a:lstStyle>
          <a:p>
            <a:pPr/>
            <a:r>
              <a:t>centralized church government is Not Expedient</a:t>
            </a:r>
          </a:p>
        </p:txBody>
      </p:sp>
      <p:sp>
        <p:nvSpPr>
          <p:cNvPr id="501" name="Cannot be justified saying it works better, therefore right…"/>
          <p:cNvSpPr txBox="1"/>
          <p:nvPr>
            <p:ph type="body" idx="1"/>
          </p:nvPr>
        </p:nvSpPr>
        <p:spPr>
          <a:xfrm>
            <a:off x="647700" y="2489200"/>
            <a:ext cx="11874500" cy="6908800"/>
          </a:xfrm>
          <a:prstGeom prst="rect">
            <a:avLst/>
          </a:prstGeom>
        </p:spPr>
        <p:txBody>
          <a:bodyPr anchor="t"/>
          <a:lstStyle/>
          <a:p>
            <a:pPr>
              <a:lnSpc>
                <a:spcPct val="100000"/>
              </a:lnSpc>
              <a:spcBef>
                <a:spcPts val="6200"/>
              </a:spcBef>
              <a:buBlip>
                <a:blip r:embed="rId2"/>
              </a:buBlip>
            </a:pPr>
            <a:r>
              <a:t>Cannot be justified saying it works better, therefore right</a:t>
            </a:r>
          </a:p>
          <a:p>
            <a:pPr>
              <a:lnSpc>
                <a:spcPct val="100000"/>
              </a:lnSpc>
              <a:spcBef>
                <a:spcPts val="6200"/>
              </a:spcBef>
              <a:buBlip>
                <a:blip r:embed="rId2"/>
              </a:buBlip>
            </a:pPr>
            <a:r>
              <a:t>Must first be lawful - authorized to be expedient</a:t>
            </a:r>
          </a:p>
          <a:p>
            <a:pPr>
              <a:lnSpc>
                <a:spcPct val="100000"/>
              </a:lnSpc>
              <a:spcBef>
                <a:spcPts val="6200"/>
              </a:spcBef>
              <a:buBlip>
                <a:blip r:embed="rId2"/>
              </a:buBlip>
            </a:pPr>
            <a:r>
              <a:t>Not to do evil that good may come </a:t>
            </a:r>
            <a:r>
              <a:rPr b="1" sz="2800">
                <a:solidFill>
                  <a:srgbClr val="FF2600"/>
                </a:solidFill>
                <a:latin typeface="Times"/>
                <a:ea typeface="Times"/>
                <a:cs typeface="Times"/>
                <a:sym typeface="Times"/>
              </a:rPr>
              <a:t>Rom. 3:8 </a:t>
            </a:r>
            <a:r>
              <a:rPr b="1" sz="2800">
                <a:solidFill>
                  <a:srgbClr val="000000"/>
                </a:solidFill>
                <a:latin typeface="Times"/>
                <a:ea typeface="Times"/>
                <a:cs typeface="Times"/>
                <a:sym typeface="Times"/>
              </a:rPr>
              <a:t>And why not say (as we are slanderously reported and as some affirm that we say), “Let us do evil that good may come”? Their condemnation is just.</a:t>
            </a:r>
          </a:p>
          <a:p>
            <a:pPr>
              <a:lnSpc>
                <a:spcPct val="100000"/>
              </a:lnSpc>
              <a:spcBef>
                <a:spcPts val="6200"/>
              </a:spcBef>
              <a:buBlip>
                <a:blip r:embed="rId2"/>
              </a:buBlip>
            </a:pPr>
            <a:r>
              <a:t>Rebellion against Christ, the head </a:t>
            </a:r>
            <a:r>
              <a:rPr b="1" sz="2800">
                <a:solidFill>
                  <a:srgbClr val="FF2600"/>
                </a:solidFill>
                <a:latin typeface="Times"/>
                <a:ea typeface="Times"/>
                <a:cs typeface="Times"/>
                <a:sym typeface="Times"/>
              </a:rPr>
              <a:t>Eph. 1:22</a:t>
            </a:r>
            <a:r>
              <a:rPr b="1" sz="2800">
                <a:solidFill>
                  <a:srgbClr val="000000"/>
                </a:solidFill>
                <a:latin typeface="Times"/>
                <a:ea typeface="Times"/>
                <a:cs typeface="Times"/>
                <a:sym typeface="Times"/>
              </a:rPr>
              <a:t> And He put all things in subjection under His feet, and gave Him as head over all things to the church,</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3"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504" name="centralized church government the first step toward apostasy"/>
          <p:cNvSpPr txBox="1"/>
          <p:nvPr>
            <p:ph type="title"/>
          </p:nvPr>
        </p:nvSpPr>
        <p:spPr>
          <a:prstGeom prst="rect">
            <a:avLst/>
          </a:prstGeom>
        </p:spPr>
        <p:txBody>
          <a:bodyPr/>
          <a:lstStyle>
            <a:lvl1pPr algn="ctr">
              <a:defRPr sz="5200"/>
            </a:lvl1pPr>
          </a:lstStyle>
          <a:p>
            <a:pPr/>
            <a:r>
              <a:t>centralized church government the first step toward apostasy</a:t>
            </a:r>
          </a:p>
        </p:txBody>
      </p:sp>
      <p:sp>
        <p:nvSpPr>
          <p:cNvPr id="505" name="The stronghold of error in Catholicism &amp; Protestantism…"/>
          <p:cNvSpPr txBox="1"/>
          <p:nvPr>
            <p:ph type="body" idx="1"/>
          </p:nvPr>
        </p:nvSpPr>
        <p:spPr>
          <a:xfrm>
            <a:off x="647700" y="2489200"/>
            <a:ext cx="11874500" cy="6908800"/>
          </a:xfrm>
          <a:prstGeom prst="rect">
            <a:avLst/>
          </a:prstGeom>
        </p:spPr>
        <p:txBody>
          <a:bodyPr anchor="t"/>
          <a:lstStyle/>
          <a:p>
            <a:pPr>
              <a:lnSpc>
                <a:spcPct val="100000"/>
              </a:lnSpc>
              <a:spcBef>
                <a:spcPts val="3200"/>
              </a:spcBef>
              <a:buBlip>
                <a:blip r:embed="rId2"/>
              </a:buBlip>
            </a:pPr>
            <a:r>
              <a:t>The stronghold of error in Catholicism &amp; Protestantism</a:t>
            </a:r>
          </a:p>
          <a:p>
            <a:pPr>
              <a:lnSpc>
                <a:spcPct val="100000"/>
              </a:lnSpc>
              <a:spcBef>
                <a:spcPts val="3200"/>
              </a:spcBef>
              <a:buBlip>
                <a:blip r:embed="rId2"/>
              </a:buBlip>
            </a:pPr>
            <a:r>
              <a:t>With congregational independence, one church may go astray from the faith, but it does not necessarily drag others with it. </a:t>
            </a:r>
          </a:p>
          <a:p>
            <a:pPr>
              <a:lnSpc>
                <a:spcPct val="100000"/>
              </a:lnSpc>
              <a:spcBef>
                <a:spcPts val="3200"/>
              </a:spcBef>
              <a:buBlip>
                <a:blip r:embed="rId2"/>
              </a:buBlip>
            </a:pPr>
            <a:r>
              <a:t>Churches banded together all drift into error together</a:t>
            </a:r>
          </a:p>
          <a:p>
            <a:pPr>
              <a:lnSpc>
                <a:spcPct val="100000"/>
              </a:lnSpc>
              <a:spcBef>
                <a:spcPts val="3200"/>
              </a:spcBef>
              <a:buBlip>
                <a:blip r:embed="rId2"/>
              </a:buBlip>
            </a:pPr>
            <a:r>
              <a:t>Error entrenched in a super‑organization - dangerous &amp; difficult to overthrow</a:t>
            </a:r>
          </a:p>
          <a:p>
            <a:pPr marL="388937" indent="-388937">
              <a:lnSpc>
                <a:spcPct val="100000"/>
              </a:lnSpc>
              <a:spcBef>
                <a:spcPts val="3200"/>
              </a:spcBef>
              <a:buBlip>
                <a:blip r:embed="rId2"/>
              </a:buBlip>
              <a:defRPr b="1" sz="2800">
                <a:solidFill>
                  <a:srgbClr val="000000"/>
                </a:solidFill>
                <a:latin typeface="Times"/>
                <a:ea typeface="Times"/>
                <a:cs typeface="Times"/>
                <a:sym typeface="Times"/>
              </a:defRPr>
            </a:pPr>
            <a:r>
              <a:rPr>
                <a:solidFill>
                  <a:srgbClr val="FF2600"/>
                </a:solidFill>
              </a:rPr>
              <a:t>Eph. 6:12</a:t>
            </a:r>
            <a:r>
              <a:t> For our struggle is not against flesh and blood, but against the rulers, against the powers, against the world forces of this darkness, against the spiritual forces of wickedness in the heavenly places.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7" name="Rectangle"/>
          <p:cNvSpPr/>
          <p:nvPr/>
        </p:nvSpPr>
        <p:spPr>
          <a:xfrm>
            <a:off x="406400" y="23876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508" name="Pray that God’s Simple plan with be restored &amp; preserved"/>
          <p:cNvSpPr txBox="1"/>
          <p:nvPr>
            <p:ph type="title"/>
          </p:nvPr>
        </p:nvSpPr>
        <p:spPr>
          <a:xfrm>
            <a:off x="368300" y="63500"/>
            <a:ext cx="11709400" cy="2032000"/>
          </a:xfrm>
          <a:prstGeom prst="rect">
            <a:avLst/>
          </a:prstGeom>
        </p:spPr>
        <p:txBody>
          <a:bodyPr/>
          <a:lstStyle>
            <a:lvl1pPr algn="ctr">
              <a:defRPr sz="5200"/>
            </a:lvl1pPr>
          </a:lstStyle>
          <a:p>
            <a:pPr/>
            <a:r>
              <a:t>Pray that God’s Simple plan with be restored &amp; preserved</a:t>
            </a:r>
          </a:p>
        </p:txBody>
      </p:sp>
      <p:sp>
        <p:nvSpPr>
          <p:cNvPr id="509" name="Danger - the desire of men to do &quot;great things&quot;…"/>
          <p:cNvSpPr txBox="1"/>
          <p:nvPr>
            <p:ph type="body" idx="1"/>
          </p:nvPr>
        </p:nvSpPr>
        <p:spPr>
          <a:xfrm>
            <a:off x="647700" y="2489200"/>
            <a:ext cx="11874500" cy="6908800"/>
          </a:xfrm>
          <a:prstGeom prst="rect">
            <a:avLst/>
          </a:prstGeom>
        </p:spPr>
        <p:txBody>
          <a:bodyPr anchor="t"/>
          <a:lstStyle/>
          <a:p>
            <a:pPr>
              <a:lnSpc>
                <a:spcPct val="100000"/>
              </a:lnSpc>
              <a:spcBef>
                <a:spcPts val="3500"/>
              </a:spcBef>
              <a:buBlip>
                <a:blip r:embed="rId2"/>
              </a:buBlip>
            </a:pPr>
            <a:r>
              <a:t>Danger - the desire of men to do "great things"</a:t>
            </a:r>
          </a:p>
          <a:p>
            <a:pPr>
              <a:lnSpc>
                <a:spcPct val="100000"/>
              </a:lnSpc>
              <a:spcBef>
                <a:spcPts val="3500"/>
              </a:spcBef>
              <a:buBlip>
                <a:blip r:embed="rId2"/>
              </a:buBlip>
            </a:pPr>
            <a:r>
              <a:t>Forgetting the power &amp; simplicity</a:t>
            </a:r>
          </a:p>
          <a:p>
            <a:pPr>
              <a:lnSpc>
                <a:spcPct val="100000"/>
              </a:lnSpc>
              <a:spcBef>
                <a:spcPts val="3500"/>
              </a:spcBef>
              <a:buBlip>
                <a:blip r:embed="rId2"/>
              </a:buBlip>
            </a:pPr>
            <a:r>
              <a:rPr b="1">
                <a:solidFill>
                  <a:srgbClr val="000000"/>
                </a:solidFill>
                <a:latin typeface="Times"/>
                <a:ea typeface="Times"/>
                <a:cs typeface="Times"/>
                <a:sym typeface="Times"/>
              </a:rPr>
              <a:t>“speaking the utterances of God."</a:t>
            </a:r>
            <a:r>
              <a:t> </a:t>
            </a:r>
            <a:r>
              <a:rPr b="1">
                <a:solidFill>
                  <a:schemeClr val="accent5">
                    <a:satOff val="18430"/>
                    <a:lumOff val="-14768"/>
                  </a:schemeClr>
                </a:solidFill>
                <a:latin typeface="Times"/>
                <a:ea typeface="Times"/>
                <a:cs typeface="Times"/>
                <a:sym typeface="Times"/>
              </a:rPr>
              <a:t>1 Pet. 4:11</a:t>
            </a:r>
          </a:p>
          <a:p>
            <a:pPr>
              <a:lnSpc>
                <a:spcPct val="100000"/>
              </a:lnSpc>
              <a:spcBef>
                <a:spcPts val="3500"/>
              </a:spcBef>
              <a:buBlip>
                <a:blip r:embed="rId2"/>
              </a:buBlip>
            </a:pPr>
            <a:r>
              <a:t>Respect congregational autonomy</a:t>
            </a:r>
          </a:p>
          <a:p>
            <a:pPr>
              <a:lnSpc>
                <a:spcPct val="100000"/>
              </a:lnSpc>
              <a:spcBef>
                <a:spcPts val="3500"/>
              </a:spcBef>
              <a:buBlip>
                <a:blip r:embed="rId2"/>
              </a:buBlip>
            </a:pPr>
            <a:r>
              <a:t>Every church is a "golden lampstand" </a:t>
            </a:r>
            <a:r>
              <a:rPr b="1" sz="2800">
                <a:solidFill>
                  <a:srgbClr val="FF2600"/>
                </a:solidFill>
                <a:latin typeface="Times"/>
                <a:ea typeface="Times"/>
                <a:cs typeface="Times"/>
                <a:sym typeface="Times"/>
              </a:rPr>
              <a:t>Rev. 1:20</a:t>
            </a:r>
            <a:r>
              <a:t> </a:t>
            </a:r>
          </a:p>
          <a:p>
            <a:pPr>
              <a:lnSpc>
                <a:spcPct val="100000"/>
              </a:lnSpc>
              <a:spcBef>
                <a:spcPts val="3500"/>
              </a:spcBef>
              <a:buBlip>
                <a:blip r:embed="rId2"/>
              </a:buBlip>
            </a:pPr>
            <a:r>
              <a:t>Every congregation is precious in the sight of God</a:t>
            </a:r>
          </a:p>
          <a:p>
            <a:pPr>
              <a:lnSpc>
                <a:spcPct val="100000"/>
              </a:lnSpc>
              <a:spcBef>
                <a:spcPts val="3500"/>
              </a:spcBef>
              <a:buBlip>
                <a:blip r:embed="rId2"/>
              </a:buBlip>
            </a:pPr>
            <a:r>
              <a:t>Let it not be despised &amp; overawed by its stronger sisters</a:t>
            </a:r>
          </a:p>
        </p:txBody>
      </p:sp>
      <p:pic>
        <p:nvPicPr>
          <p:cNvPr id="510" name="rev_1_sm.tiff" descr="rev_1_sm.tiff"/>
          <p:cNvPicPr>
            <a:picLocks noChangeAspect="1"/>
          </p:cNvPicPr>
          <p:nvPr/>
        </p:nvPicPr>
        <p:blipFill>
          <a:blip r:embed="rId3">
            <a:extLst/>
          </a:blip>
          <a:stretch>
            <a:fillRect/>
          </a:stretch>
        </p:blipFill>
        <p:spPr>
          <a:xfrm>
            <a:off x="9664700" y="3403600"/>
            <a:ext cx="2959100" cy="3828914"/>
          </a:xfrm>
          <a:prstGeom prst="rect">
            <a:avLst/>
          </a:prstGeom>
          <a:ln w="12700">
            <a:miter lim="400000"/>
          </a:ln>
        </p:spPr>
      </p:pic>
      <p:pic>
        <p:nvPicPr>
          <p:cNvPr id="511" name="IN%20THE10.tiff" descr="IN%20THE10.tiff"/>
          <p:cNvPicPr>
            <a:picLocks noChangeAspect="1"/>
          </p:cNvPicPr>
          <p:nvPr/>
        </p:nvPicPr>
        <p:blipFill>
          <a:blip r:embed="rId4">
            <a:extLst/>
          </a:blip>
          <a:stretch>
            <a:fillRect/>
          </a:stretch>
        </p:blipFill>
        <p:spPr>
          <a:xfrm>
            <a:off x="9753600" y="1223451"/>
            <a:ext cx="2959100" cy="22193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386" name="Roman Catholic Hierarchy"/>
          <p:cNvSpPr txBox="1"/>
          <p:nvPr>
            <p:ph type="title"/>
          </p:nvPr>
        </p:nvSpPr>
        <p:spPr>
          <a:prstGeom prst="rect">
            <a:avLst/>
          </a:prstGeom>
        </p:spPr>
        <p:txBody>
          <a:bodyPr/>
          <a:lstStyle>
            <a:lvl1pPr>
              <a:defRPr sz="7000"/>
            </a:lvl1pPr>
          </a:lstStyle>
          <a:p>
            <a:pPr/>
            <a:r>
              <a:t>Roman Catholic Hierarchy</a:t>
            </a:r>
          </a:p>
        </p:txBody>
      </p:sp>
      <p:sp>
        <p:nvSpPr>
          <p:cNvPr id="387" name="Founded on a hierarchy…"/>
          <p:cNvSpPr txBox="1"/>
          <p:nvPr>
            <p:ph type="body" idx="1"/>
          </p:nvPr>
        </p:nvSpPr>
        <p:spPr>
          <a:xfrm>
            <a:off x="647700" y="2413000"/>
            <a:ext cx="11900645" cy="6908800"/>
          </a:xfrm>
          <a:prstGeom prst="rect">
            <a:avLst/>
          </a:prstGeom>
        </p:spPr>
        <p:txBody>
          <a:bodyPr anchor="t"/>
          <a:lstStyle/>
          <a:p>
            <a:pPr>
              <a:lnSpc>
                <a:spcPct val="100000"/>
              </a:lnSpc>
              <a:spcBef>
                <a:spcPts val="800"/>
              </a:spcBef>
              <a:buBlip>
                <a:blip r:embed="rId2"/>
              </a:buBlip>
              <a:defRPr b="1"/>
            </a:pPr>
            <a:r>
              <a:t>Founded on a hierarchy</a:t>
            </a:r>
          </a:p>
          <a:p>
            <a:pPr lvl="1">
              <a:lnSpc>
                <a:spcPct val="100000"/>
              </a:lnSpc>
              <a:spcBef>
                <a:spcPts val="800"/>
              </a:spcBef>
              <a:buSzPct val="125000"/>
              <a:buFontTx/>
              <a:buChar char="-"/>
              <a:defRPr sz="3000"/>
            </a:pPr>
            <a:r>
              <a:t>Systematic arrangement of higher &amp; lower ranks of the clergy</a:t>
            </a:r>
          </a:p>
          <a:p>
            <a:pPr lvl="1">
              <a:lnSpc>
                <a:spcPct val="100000"/>
              </a:lnSpc>
              <a:spcBef>
                <a:spcPts val="800"/>
              </a:spcBef>
              <a:buSzPct val="125000"/>
              <a:buFontTx/>
              <a:buChar char="-"/>
              <a:defRPr sz="3000"/>
            </a:pPr>
            <a:r>
              <a:t>Not a society where all the members are equal</a:t>
            </a:r>
          </a:p>
          <a:p>
            <a:pPr>
              <a:lnSpc>
                <a:spcPct val="100000"/>
              </a:lnSpc>
              <a:spcBef>
                <a:spcPts val="2000"/>
              </a:spcBef>
              <a:buBlip>
                <a:blip r:embed="rId2"/>
              </a:buBlip>
            </a:pPr>
            <a:r>
              <a:rPr b="1"/>
              <a:t>Two distinct groups:</a:t>
            </a:r>
            <a:r>
              <a:t> </a:t>
            </a:r>
          </a:p>
          <a:p>
            <a:pPr lvl="1">
              <a:lnSpc>
                <a:spcPct val="100000"/>
              </a:lnSpc>
              <a:spcBef>
                <a:spcPts val="800"/>
              </a:spcBef>
              <a:buSzPct val="125000"/>
              <a:buFontTx/>
              <a:buChar char="-"/>
            </a:pPr>
            <a:r>
              <a:rPr sz="3000"/>
              <a:t>the teaching church “hierarchy" - clergy</a:t>
            </a:r>
            <a:endParaRPr sz="3000"/>
          </a:p>
          <a:p>
            <a:pPr lvl="1">
              <a:lnSpc>
                <a:spcPct val="100000"/>
              </a:lnSpc>
              <a:spcBef>
                <a:spcPts val="800"/>
              </a:spcBef>
              <a:buSzPct val="125000"/>
              <a:buFontTx/>
              <a:buChar char="-"/>
            </a:pPr>
            <a:r>
              <a:rPr sz="3000"/>
              <a:t>the taught church - laity</a:t>
            </a:r>
            <a:endParaRPr sz="3000"/>
          </a:p>
          <a:p>
            <a:pPr>
              <a:lnSpc>
                <a:spcPct val="100000"/>
              </a:lnSpc>
              <a:spcBef>
                <a:spcPts val="2000"/>
              </a:spcBef>
              <a:buBlip>
                <a:blip r:embed="rId2"/>
              </a:buBlip>
            </a:pPr>
            <a:r>
              <a:rPr b="1"/>
              <a:t>A double hierarchy:</a:t>
            </a:r>
            <a:r>
              <a:t> </a:t>
            </a:r>
          </a:p>
          <a:p>
            <a:pPr lvl="1">
              <a:lnSpc>
                <a:spcPct val="100000"/>
              </a:lnSpc>
              <a:spcBef>
                <a:spcPts val="800"/>
              </a:spcBef>
              <a:buSzPct val="125000"/>
              <a:buFontTx/>
              <a:buChar char="-"/>
              <a:defRPr sz="3000"/>
            </a:pPr>
            <a:r>
              <a:rPr b="1"/>
              <a:t>Orders</a:t>
            </a:r>
            <a:r>
              <a:t>: founded on the right to administer the sacraments</a:t>
            </a:r>
          </a:p>
          <a:p>
            <a:pPr lvl="1">
              <a:lnSpc>
                <a:spcPct val="100000"/>
              </a:lnSpc>
              <a:spcBef>
                <a:spcPts val="800"/>
              </a:spcBef>
              <a:buSzPct val="125000"/>
              <a:buFontTx/>
              <a:buChar char="-"/>
              <a:defRPr sz="3000"/>
            </a:pPr>
            <a:r>
              <a:rPr b="1"/>
              <a:t>Jurisdiction</a:t>
            </a:r>
            <a:r>
              <a:t>: founded on the right of teaching &amp; ruling</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390" name="Head of the hierarchy of jurisdiction"/>
          <p:cNvSpPr txBox="1"/>
          <p:nvPr>
            <p:ph type="title"/>
          </p:nvPr>
        </p:nvSpPr>
        <p:spPr>
          <a:prstGeom prst="rect">
            <a:avLst/>
          </a:prstGeom>
        </p:spPr>
        <p:txBody>
          <a:bodyPr/>
          <a:lstStyle>
            <a:lvl1pPr algn="ctr">
              <a:defRPr sz="5200"/>
            </a:lvl1pPr>
          </a:lstStyle>
          <a:p>
            <a:pPr/>
            <a:r>
              <a:t>Head of the hierarchy of jurisdiction</a:t>
            </a:r>
          </a:p>
        </p:txBody>
      </p:sp>
      <p:sp>
        <p:nvSpPr>
          <p:cNvPr id="391" name="Pope…"/>
          <p:cNvSpPr txBox="1"/>
          <p:nvPr>
            <p:ph type="body" idx="1"/>
          </p:nvPr>
        </p:nvSpPr>
        <p:spPr>
          <a:xfrm>
            <a:off x="647700" y="2489200"/>
            <a:ext cx="7405936" cy="6908800"/>
          </a:xfrm>
          <a:prstGeom prst="rect">
            <a:avLst/>
          </a:prstGeom>
        </p:spPr>
        <p:txBody>
          <a:bodyPr anchor="t"/>
          <a:lstStyle/>
          <a:p>
            <a:pPr>
              <a:lnSpc>
                <a:spcPct val="100000"/>
              </a:lnSpc>
              <a:spcBef>
                <a:spcPts val="1700"/>
              </a:spcBef>
              <a:buBlip>
                <a:blip r:embed="rId2"/>
              </a:buBlip>
              <a:defRPr b="1"/>
            </a:pPr>
            <a:r>
              <a:t>Pope</a:t>
            </a:r>
          </a:p>
          <a:p>
            <a:pPr lvl="1" marL="749300" indent="-355600">
              <a:lnSpc>
                <a:spcPct val="100000"/>
              </a:lnSpc>
              <a:spcBef>
                <a:spcPts val="1700"/>
              </a:spcBef>
              <a:buSzPct val="125000"/>
              <a:buFontTx/>
              <a:buChar char="-"/>
              <a:defRPr sz="3000"/>
            </a:pPr>
            <a:r>
              <a:t>Universal jurisdiction over both clergy &amp; laity</a:t>
            </a:r>
          </a:p>
          <a:p>
            <a:pPr lvl="1" marL="749300" indent="-355600">
              <a:lnSpc>
                <a:spcPct val="100000"/>
              </a:lnSpc>
              <a:spcBef>
                <a:spcPts val="1700"/>
              </a:spcBef>
              <a:buSzPct val="125000"/>
              <a:buFontTx/>
              <a:buChar char="-"/>
              <a:defRPr sz="3000"/>
            </a:pPr>
            <a:r>
              <a:t>Elected by two‑thirds of the votes of the cardinals</a:t>
            </a:r>
          </a:p>
          <a:p>
            <a:pPr lvl="1" marL="749300" indent="-355600">
              <a:lnSpc>
                <a:spcPct val="100000"/>
              </a:lnSpc>
              <a:spcBef>
                <a:spcPts val="1700"/>
              </a:spcBef>
              <a:buSzPct val="125000"/>
              <a:buFontTx/>
              <a:buChar char="-"/>
              <a:defRPr sz="3000"/>
            </a:pPr>
            <a:r>
              <a:t>Upon election becomes the bishop of Rome</a:t>
            </a:r>
          </a:p>
          <a:p>
            <a:pPr lvl="1" marL="749300" indent="-355600">
              <a:lnSpc>
                <a:spcPct val="100000"/>
              </a:lnSpc>
              <a:spcBef>
                <a:spcPts val="1700"/>
              </a:spcBef>
              <a:buSzPct val="125000"/>
              <a:buFontTx/>
              <a:buChar char="-"/>
              <a:defRPr sz="3000"/>
            </a:pPr>
            <a:r>
              <a:t>Claims the fulness of power from Christ</a:t>
            </a:r>
          </a:p>
        </p:txBody>
      </p:sp>
      <p:pic>
        <p:nvPicPr>
          <p:cNvPr id="392" name="Picture 63.png" descr="Picture 63.png"/>
          <p:cNvPicPr>
            <a:picLocks noChangeAspect="1"/>
          </p:cNvPicPr>
          <p:nvPr/>
        </p:nvPicPr>
        <p:blipFill>
          <a:blip r:embed="rId3">
            <a:extLst/>
          </a:blip>
          <a:srcRect l="47359" t="475" r="1155" b="0"/>
          <a:stretch>
            <a:fillRect/>
          </a:stretch>
        </p:blipFill>
        <p:spPr>
          <a:xfrm>
            <a:off x="8107680" y="2616200"/>
            <a:ext cx="4358641" cy="66916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395" name="Catholic Bishops"/>
          <p:cNvSpPr txBox="1"/>
          <p:nvPr>
            <p:ph type="title"/>
          </p:nvPr>
        </p:nvSpPr>
        <p:spPr>
          <a:prstGeom prst="rect">
            <a:avLst/>
          </a:prstGeom>
        </p:spPr>
        <p:txBody>
          <a:bodyPr/>
          <a:lstStyle>
            <a:lvl1pPr algn="ctr">
              <a:defRPr sz="5200"/>
            </a:lvl1pPr>
          </a:lstStyle>
          <a:p>
            <a:pPr/>
            <a:r>
              <a:t>Catholic Bishops</a:t>
            </a:r>
          </a:p>
        </p:txBody>
      </p:sp>
      <p:sp>
        <p:nvSpPr>
          <p:cNvPr id="396" name="Chosen by the pope or some political government…"/>
          <p:cNvSpPr txBox="1"/>
          <p:nvPr>
            <p:ph type="body" idx="1"/>
          </p:nvPr>
        </p:nvSpPr>
        <p:spPr>
          <a:xfrm>
            <a:off x="647700" y="2489200"/>
            <a:ext cx="7429500" cy="6908800"/>
          </a:xfrm>
          <a:prstGeom prst="rect">
            <a:avLst/>
          </a:prstGeom>
        </p:spPr>
        <p:txBody>
          <a:bodyPr anchor="t"/>
          <a:lstStyle/>
          <a:p>
            <a:pPr>
              <a:lnSpc>
                <a:spcPct val="100000"/>
              </a:lnSpc>
              <a:spcBef>
                <a:spcPts val="5000"/>
              </a:spcBef>
              <a:buBlip>
                <a:blip r:embed="rId2"/>
              </a:buBlip>
            </a:pPr>
            <a:r>
              <a:t>Chosen by the pope or some political government</a:t>
            </a:r>
          </a:p>
          <a:p>
            <a:pPr>
              <a:lnSpc>
                <a:spcPct val="100000"/>
              </a:lnSpc>
              <a:spcBef>
                <a:spcPts val="5000"/>
              </a:spcBef>
              <a:buBlip>
                <a:blip r:embed="rId2"/>
              </a:buBlip>
            </a:pPr>
            <a:r>
              <a:t>Hold their jurisdiction from the pope</a:t>
            </a:r>
          </a:p>
          <a:p>
            <a:pPr>
              <a:lnSpc>
                <a:spcPct val="100000"/>
              </a:lnSpc>
              <a:spcBef>
                <a:spcPts val="5000"/>
              </a:spcBef>
              <a:buBlip>
                <a:blip r:embed="rId2"/>
              </a:buBlip>
            </a:pPr>
            <a:r>
              <a:t>Share with pope the fulness of the priestly function</a:t>
            </a:r>
          </a:p>
          <a:p>
            <a:pPr>
              <a:lnSpc>
                <a:spcPct val="100000"/>
              </a:lnSpc>
              <a:spcBef>
                <a:spcPts val="5000"/>
              </a:spcBef>
              <a:buBlip>
                <a:blip r:embed="rId2"/>
              </a:buBlip>
            </a:pPr>
            <a:r>
              <a:t>Power to teach &amp; govern is limited to their dioceses</a:t>
            </a:r>
          </a:p>
        </p:txBody>
      </p:sp>
      <p:pic>
        <p:nvPicPr>
          <p:cNvPr id="397" name="1adf98f58f6e5f8bd77f31f092e8-grande.tiff" descr="1adf98f58f6e5f8bd77f31f092e8-grande.tiff"/>
          <p:cNvPicPr>
            <a:picLocks noChangeAspect="1"/>
          </p:cNvPicPr>
          <p:nvPr/>
        </p:nvPicPr>
        <p:blipFill>
          <a:blip r:embed="rId3">
            <a:extLst/>
          </a:blip>
          <a:stretch>
            <a:fillRect/>
          </a:stretch>
        </p:blipFill>
        <p:spPr>
          <a:xfrm>
            <a:off x="8026400" y="2533568"/>
            <a:ext cx="4394200" cy="2844964"/>
          </a:xfrm>
          <a:prstGeom prst="rect">
            <a:avLst/>
          </a:prstGeom>
          <a:ln w="12700">
            <a:miter lim="400000"/>
          </a:ln>
        </p:spPr>
      </p:pic>
      <p:pic>
        <p:nvPicPr>
          <p:cNvPr id="398" name="droppedImage.tiff" descr="droppedImage.tiff"/>
          <p:cNvPicPr>
            <a:picLocks noChangeAspect="1"/>
          </p:cNvPicPr>
          <p:nvPr/>
        </p:nvPicPr>
        <p:blipFill>
          <a:blip r:embed="rId4">
            <a:extLst/>
          </a:blip>
          <a:stretch>
            <a:fillRect/>
          </a:stretch>
        </p:blipFill>
        <p:spPr>
          <a:xfrm>
            <a:off x="8445358" y="5302312"/>
            <a:ext cx="3962683" cy="4191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01" name="Catholic Priests"/>
          <p:cNvSpPr txBox="1"/>
          <p:nvPr>
            <p:ph type="title"/>
          </p:nvPr>
        </p:nvSpPr>
        <p:spPr>
          <a:prstGeom prst="rect">
            <a:avLst/>
          </a:prstGeom>
        </p:spPr>
        <p:txBody>
          <a:bodyPr/>
          <a:lstStyle>
            <a:lvl1pPr algn="ctr">
              <a:defRPr sz="5200"/>
            </a:lvl1pPr>
          </a:lstStyle>
          <a:p>
            <a:pPr/>
            <a:r>
              <a:t>Catholic Priests</a:t>
            </a:r>
          </a:p>
        </p:txBody>
      </p:sp>
      <p:sp>
        <p:nvSpPr>
          <p:cNvPr id="402" name="Members of the teaching church…"/>
          <p:cNvSpPr txBox="1"/>
          <p:nvPr>
            <p:ph type="body" idx="1"/>
          </p:nvPr>
        </p:nvSpPr>
        <p:spPr>
          <a:xfrm>
            <a:off x="825500" y="2794000"/>
            <a:ext cx="7962900" cy="6908800"/>
          </a:xfrm>
          <a:prstGeom prst="rect">
            <a:avLst/>
          </a:prstGeom>
        </p:spPr>
        <p:txBody>
          <a:bodyPr anchor="t"/>
          <a:lstStyle/>
          <a:p>
            <a:pPr>
              <a:lnSpc>
                <a:spcPct val="100000"/>
              </a:lnSpc>
              <a:spcBef>
                <a:spcPts val="4700"/>
              </a:spcBef>
              <a:buBlip>
                <a:blip r:embed="rId2"/>
              </a:buBlip>
            </a:pPr>
            <a:r>
              <a:t>Members of the teaching church</a:t>
            </a:r>
          </a:p>
          <a:p>
            <a:pPr>
              <a:lnSpc>
                <a:spcPct val="100000"/>
              </a:lnSpc>
              <a:spcBef>
                <a:spcPts val="4700"/>
              </a:spcBef>
              <a:buBlip>
                <a:blip r:embed="rId2"/>
              </a:buBlip>
            </a:pPr>
            <a:r>
              <a:t>Not allowed to make laws for their parishioners</a:t>
            </a:r>
          </a:p>
          <a:p>
            <a:pPr>
              <a:lnSpc>
                <a:spcPct val="100000"/>
              </a:lnSpc>
              <a:spcBef>
                <a:spcPts val="4700"/>
              </a:spcBef>
              <a:buBlip>
                <a:blip r:embed="rId2"/>
              </a:buBlip>
            </a:pPr>
            <a:r>
              <a:t>Only to apply laws conveyed by the pope &amp; the bishops</a:t>
            </a:r>
          </a:p>
        </p:txBody>
      </p:sp>
      <p:pic>
        <p:nvPicPr>
          <p:cNvPr id="403" name="PriestOutsideChurch-Art.tiff" descr="PriestOutsideChurch-Art.tiff"/>
          <p:cNvPicPr>
            <a:picLocks noChangeAspect="1"/>
          </p:cNvPicPr>
          <p:nvPr/>
        </p:nvPicPr>
        <p:blipFill>
          <a:blip r:embed="rId3">
            <a:extLst/>
          </a:blip>
          <a:srcRect l="49636" t="470" r="1636" b="0"/>
          <a:stretch>
            <a:fillRect/>
          </a:stretch>
        </p:blipFill>
        <p:spPr>
          <a:xfrm>
            <a:off x="8890000" y="2692400"/>
            <a:ext cx="3403600" cy="5372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06" name="Catholic church government is not based on the New testament"/>
          <p:cNvSpPr txBox="1"/>
          <p:nvPr>
            <p:ph type="title"/>
          </p:nvPr>
        </p:nvSpPr>
        <p:spPr>
          <a:prstGeom prst="rect">
            <a:avLst/>
          </a:prstGeom>
        </p:spPr>
        <p:txBody>
          <a:bodyPr/>
          <a:lstStyle>
            <a:lvl1pPr algn="ctr">
              <a:defRPr sz="5200"/>
            </a:lvl1pPr>
          </a:lstStyle>
          <a:p>
            <a:pPr/>
            <a:r>
              <a:t>Catholic church government is not based on the New testament</a:t>
            </a:r>
          </a:p>
        </p:txBody>
      </p:sp>
      <p:sp>
        <p:nvSpPr>
          <p:cNvPr id="407" name="A gradual development…"/>
          <p:cNvSpPr txBox="1"/>
          <p:nvPr>
            <p:ph type="body" sz="half" idx="1"/>
          </p:nvPr>
        </p:nvSpPr>
        <p:spPr>
          <a:xfrm>
            <a:off x="647700" y="2489200"/>
            <a:ext cx="4305300" cy="6908800"/>
          </a:xfrm>
          <a:prstGeom prst="rect">
            <a:avLst/>
          </a:prstGeom>
        </p:spPr>
        <p:txBody>
          <a:bodyPr anchor="t"/>
          <a:lstStyle/>
          <a:p>
            <a:pPr>
              <a:lnSpc>
                <a:spcPct val="100000"/>
              </a:lnSpc>
              <a:spcBef>
                <a:spcPts val="5600"/>
              </a:spcBef>
              <a:buBlip>
                <a:blip r:embed="rId2"/>
              </a:buBlip>
            </a:pPr>
            <a:r>
              <a:t>A gradual development</a:t>
            </a:r>
          </a:p>
          <a:p>
            <a:pPr>
              <a:lnSpc>
                <a:spcPct val="100000"/>
              </a:lnSpc>
              <a:spcBef>
                <a:spcPts val="5600"/>
              </a:spcBef>
              <a:buBlip>
                <a:blip r:embed="rId2"/>
              </a:buBlip>
            </a:pPr>
            <a:r>
              <a:t>Reach its climax after hundreds of years</a:t>
            </a:r>
          </a:p>
          <a:p>
            <a:pPr>
              <a:lnSpc>
                <a:spcPct val="100000"/>
              </a:lnSpc>
              <a:spcBef>
                <a:spcPts val="5600"/>
              </a:spcBef>
              <a:buBlip>
                <a:blip r:embed="rId2"/>
              </a:buBlip>
            </a:pPr>
            <a:r>
              <a:t>Based largely upon the political hierarchy of pagan Rome</a:t>
            </a:r>
          </a:p>
        </p:txBody>
      </p:sp>
      <p:pic>
        <p:nvPicPr>
          <p:cNvPr id="408" name="Picture 63.png" descr="Picture 63.png"/>
          <p:cNvPicPr>
            <a:picLocks noChangeAspect="1"/>
          </p:cNvPicPr>
          <p:nvPr/>
        </p:nvPicPr>
        <p:blipFill>
          <a:blip r:embed="rId3">
            <a:extLst/>
          </a:blip>
          <a:stretch>
            <a:fillRect/>
          </a:stretch>
        </p:blipFill>
        <p:spPr>
          <a:xfrm>
            <a:off x="4889500" y="2612521"/>
            <a:ext cx="7696200" cy="611237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11" name="Protestants Have Borrowed"/>
          <p:cNvSpPr txBox="1"/>
          <p:nvPr>
            <p:ph type="title"/>
          </p:nvPr>
        </p:nvSpPr>
        <p:spPr>
          <a:prstGeom prst="rect">
            <a:avLst/>
          </a:prstGeom>
        </p:spPr>
        <p:txBody>
          <a:bodyPr/>
          <a:lstStyle>
            <a:lvl1pPr algn="ctr">
              <a:defRPr sz="5200"/>
            </a:lvl1pPr>
          </a:lstStyle>
          <a:p>
            <a:pPr/>
            <a:r>
              <a:t>Protestants Have Borrowed</a:t>
            </a:r>
          </a:p>
        </p:txBody>
      </p:sp>
      <p:sp>
        <p:nvSpPr>
          <p:cNvPr id="412" name="Protestants revolted against much that is objectionable…"/>
          <p:cNvSpPr txBox="1"/>
          <p:nvPr>
            <p:ph type="body" sz="half" idx="1"/>
          </p:nvPr>
        </p:nvSpPr>
        <p:spPr>
          <a:xfrm>
            <a:off x="647700" y="2489200"/>
            <a:ext cx="7226300" cy="6756400"/>
          </a:xfrm>
          <a:prstGeom prst="rect">
            <a:avLst/>
          </a:prstGeom>
        </p:spPr>
        <p:txBody>
          <a:bodyPr anchor="t"/>
          <a:lstStyle/>
          <a:p>
            <a:pPr>
              <a:lnSpc>
                <a:spcPct val="100000"/>
              </a:lnSpc>
              <a:spcBef>
                <a:spcPts val="3000"/>
              </a:spcBef>
              <a:buBlip>
                <a:blip r:embed="rId2"/>
              </a:buBlip>
              <a:defRPr sz="3000"/>
            </a:pPr>
            <a:r>
              <a:t>Protestants revolted against much that is objectionable</a:t>
            </a:r>
          </a:p>
          <a:p>
            <a:pPr>
              <a:lnSpc>
                <a:spcPct val="100000"/>
              </a:lnSpc>
              <a:spcBef>
                <a:spcPts val="3000"/>
              </a:spcBef>
              <a:buBlip>
                <a:blip r:embed="rId2"/>
              </a:buBlip>
              <a:defRPr sz="3000"/>
            </a:pPr>
            <a:r>
              <a:t>Borrowed centralization of church government</a:t>
            </a:r>
          </a:p>
          <a:p>
            <a:pPr>
              <a:lnSpc>
                <a:spcPct val="100000"/>
              </a:lnSpc>
              <a:spcBef>
                <a:spcPts val="3000"/>
              </a:spcBef>
              <a:buBlip>
                <a:blip r:embed="rId2"/>
              </a:buBlip>
              <a:defRPr sz="3000"/>
            </a:pPr>
            <a:r>
              <a:t>Martin Luther maintained the “order of the clergy”</a:t>
            </a:r>
          </a:p>
          <a:p>
            <a:pPr>
              <a:lnSpc>
                <a:spcPct val="100000"/>
              </a:lnSpc>
              <a:spcBef>
                <a:spcPts val="3000"/>
              </a:spcBef>
              <a:buBlip>
                <a:blip r:embed="rId2"/>
              </a:buBlip>
              <a:defRPr sz="3000"/>
            </a:pPr>
            <a:r>
              <a:t>King Henry VIII - No recognition of Pope - kept episcopal hierachy</a:t>
            </a:r>
          </a:p>
          <a:p>
            <a:pPr>
              <a:lnSpc>
                <a:spcPct val="100000"/>
              </a:lnSpc>
              <a:spcBef>
                <a:spcPts val="3000"/>
              </a:spcBef>
              <a:buBlip>
                <a:blip r:embed="rId2"/>
              </a:buBlip>
              <a:defRPr sz="3000"/>
            </a:pPr>
            <a:r>
              <a:t>No higher source than the apostate church</a:t>
            </a:r>
          </a:p>
        </p:txBody>
      </p:sp>
      <p:pic>
        <p:nvPicPr>
          <p:cNvPr id="413" name="birmingham_bishops_and_anglican_bishops_of_durham_and_birmingham_500px.tiff" descr="birmingham_bishops_and_anglican_bishops_of_durham_and_birmingham_500px.tiff"/>
          <p:cNvPicPr>
            <a:picLocks noChangeAspect="1"/>
          </p:cNvPicPr>
          <p:nvPr/>
        </p:nvPicPr>
        <p:blipFill>
          <a:blip r:embed="rId3">
            <a:extLst/>
          </a:blip>
          <a:stretch>
            <a:fillRect/>
          </a:stretch>
        </p:blipFill>
        <p:spPr>
          <a:xfrm>
            <a:off x="7772400" y="2665729"/>
            <a:ext cx="4699000" cy="2161541"/>
          </a:xfrm>
          <a:prstGeom prst="rect">
            <a:avLst/>
          </a:prstGeom>
          <a:ln w="12700">
            <a:miter lim="400000"/>
          </a:ln>
        </p:spPr>
      </p:pic>
      <p:pic>
        <p:nvPicPr>
          <p:cNvPr id="414" name="15394600.tiff" descr="15394600.tiff"/>
          <p:cNvPicPr>
            <a:picLocks noChangeAspect="1"/>
          </p:cNvPicPr>
          <p:nvPr/>
        </p:nvPicPr>
        <p:blipFill>
          <a:blip r:embed="rId4">
            <a:extLst/>
          </a:blip>
          <a:stretch>
            <a:fillRect/>
          </a:stretch>
        </p:blipFill>
        <p:spPr>
          <a:xfrm>
            <a:off x="7890933" y="5419725"/>
            <a:ext cx="4699001" cy="35242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Rectangle"/>
          <p:cNvSpPr/>
          <p:nvPr/>
        </p:nvSpPr>
        <p:spPr>
          <a:xfrm>
            <a:off x="406400" y="2362200"/>
            <a:ext cx="12192000" cy="6959600"/>
          </a:xfrm>
          <a:prstGeom prst="rect">
            <a:avLst/>
          </a:prstGeom>
          <a:solidFill>
            <a:srgbClr val="FFFFFF"/>
          </a:solidFill>
          <a:ln w="12700">
            <a:miter lim="400000"/>
          </a:ln>
        </p:spPr>
        <p:txBody>
          <a:bodyPr lIns="50800" tIns="50800" rIns="50800" bIns="50800" anchor="ctr"/>
          <a:lstStyle/>
          <a:p>
            <a:pPr algn="ctr" defTabSz="584200">
              <a:defRPr b="1" sz="2800">
                <a:solidFill>
                  <a:srgbClr val="F6F8EB"/>
                </a:solidFill>
                <a:latin typeface="+mj-lt"/>
                <a:ea typeface="+mj-ea"/>
                <a:cs typeface="+mj-cs"/>
                <a:sym typeface="Palatino"/>
              </a:defRPr>
            </a:pPr>
          </a:p>
        </p:txBody>
      </p:sp>
      <p:sp>
        <p:nvSpPr>
          <p:cNvPr id="417" name="many other churches"/>
          <p:cNvSpPr txBox="1"/>
          <p:nvPr>
            <p:ph type="title"/>
          </p:nvPr>
        </p:nvSpPr>
        <p:spPr>
          <a:prstGeom prst="rect">
            <a:avLst/>
          </a:prstGeom>
        </p:spPr>
        <p:txBody>
          <a:bodyPr/>
          <a:lstStyle>
            <a:lvl1pPr algn="ctr">
              <a:defRPr sz="5200"/>
            </a:lvl1pPr>
          </a:lstStyle>
          <a:p>
            <a:pPr/>
            <a:r>
              <a:t>many other churches</a:t>
            </a:r>
          </a:p>
        </p:txBody>
      </p:sp>
      <p:sp>
        <p:nvSpPr>
          <p:cNvPr id="418" name="Some have no hierarchal order of the clergy…"/>
          <p:cNvSpPr txBox="1"/>
          <p:nvPr>
            <p:ph type="body" idx="1"/>
          </p:nvPr>
        </p:nvSpPr>
        <p:spPr>
          <a:xfrm>
            <a:off x="647700" y="2489200"/>
            <a:ext cx="11849100" cy="6908800"/>
          </a:xfrm>
          <a:prstGeom prst="rect">
            <a:avLst/>
          </a:prstGeom>
        </p:spPr>
        <p:txBody>
          <a:bodyPr anchor="t"/>
          <a:lstStyle/>
          <a:p>
            <a:pPr>
              <a:lnSpc>
                <a:spcPct val="100000"/>
              </a:lnSpc>
              <a:spcBef>
                <a:spcPts val="5400"/>
              </a:spcBef>
              <a:buBlip>
                <a:blip r:embed="rId2"/>
              </a:buBlip>
            </a:pPr>
            <a:r>
              <a:t>Some have no hierarchal order of the clergy</a:t>
            </a:r>
          </a:p>
          <a:p>
            <a:pPr>
              <a:lnSpc>
                <a:spcPct val="100000"/>
              </a:lnSpc>
              <a:spcBef>
                <a:spcPts val="5400"/>
              </a:spcBef>
              <a:buBlip>
                <a:blip r:embed="rId2"/>
              </a:buBlip>
            </a:pPr>
            <a:r>
              <a:t>Borrowed in principle from the centralized organization</a:t>
            </a:r>
          </a:p>
          <a:p>
            <a:pPr>
              <a:lnSpc>
                <a:spcPct val="100000"/>
              </a:lnSpc>
              <a:spcBef>
                <a:spcPts val="5400"/>
              </a:spcBef>
              <a:buBlip>
                <a:blip r:embed="rId2"/>
              </a:buBlip>
            </a:pPr>
            <a:r>
              <a:t>Synods, conferences, conventions, associations, federations</a:t>
            </a:r>
          </a:p>
          <a:p>
            <a:pPr>
              <a:lnSpc>
                <a:spcPct val="100000"/>
              </a:lnSpc>
              <a:spcBef>
                <a:spcPts val="5400"/>
              </a:spcBef>
              <a:buBlip>
                <a:blip r:embed="rId2"/>
              </a:buBlip>
            </a:pPr>
            <a:r>
              <a:t>Ecumenical, national &amp; regional councils</a:t>
            </a:r>
          </a:p>
          <a:p>
            <a:pPr>
              <a:lnSpc>
                <a:spcPct val="100000"/>
              </a:lnSpc>
              <a:spcBef>
                <a:spcPts val="5400"/>
              </a:spcBef>
              <a:buBlip>
                <a:blip r:embed="rId2"/>
              </a:buBlip>
            </a:pPr>
            <a:r>
              <a:t>Human ideas of church polity &amp; government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rushedCanvas">
  <a:themeElements>
    <a:clrScheme name="BrushedCanvas">
      <a:dk1>
        <a:srgbClr val="000000"/>
      </a:dk1>
      <a:lt1>
        <a:srgbClr val="FFFFFF"/>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Gill Sans"/>
        <a:ea typeface="Gill Sans"/>
        <a:cs typeface="Gill Sans"/>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800" u="none" kumimoji="0" normalizeH="0">
            <a:ln>
              <a:noFill/>
            </a:ln>
            <a:solidFill>
              <a:srgbClr val="F6F8EB"/>
            </a:solidFill>
            <a:effectLst/>
            <a:uFillTx/>
            <a:latin typeface="+mj-lt"/>
            <a:ea typeface="+mj-ea"/>
            <a:cs typeface="+mj-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17D75"/>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rushedCanvas">
  <a:themeElements>
    <a:clrScheme name="BrushedCanvas">
      <a:dk1>
        <a:srgbClr val="000000"/>
      </a:dk1>
      <a:lt1>
        <a:srgbClr val="FFFFFF"/>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Gill Sans"/>
        <a:ea typeface="Gill Sans"/>
        <a:cs typeface="Gill Sans"/>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800" u="none" kumimoji="0" normalizeH="0">
            <a:ln>
              <a:noFill/>
            </a:ln>
            <a:solidFill>
              <a:srgbClr val="F6F8EB"/>
            </a:solidFill>
            <a:effectLst/>
            <a:uFillTx/>
            <a:latin typeface="+mj-lt"/>
            <a:ea typeface="+mj-ea"/>
            <a:cs typeface="+mj-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17D75"/>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