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media/image1.jpeg" ContentType="image/jpeg"/>
  <Override PartName="/ppt/theme/theme2.xml" ContentType="application/vnd.openxmlformats-officedocument.theme+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Lst>
  <p:sldSz cx="10160000" cy="7620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1pPr>
    <a:lvl2pPr marL="0" marR="0" indent="2667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2pPr>
    <a:lvl3pPr marL="0" marR="0" indent="5334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3pPr>
    <a:lvl4pPr marL="0" marR="0" indent="8001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4pPr>
    <a:lvl5pPr marL="0" marR="0" indent="10668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5pPr>
    <a:lvl6pPr marL="0" marR="0" indent="13335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6pPr>
    <a:lvl7pPr marL="0" marR="0" indent="16129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7pPr>
    <a:lvl8pPr marL="0" marR="0" indent="18796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8pPr>
    <a:lvl9pPr marL="0" marR="0" indent="21463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8F44A2F1-9E1F-4B54-A3A2-5F16C0AD49E2}"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b="def" i="def"/>
      <a:tcStyle>
        <a:tcBdr/>
        <a:fill>
          <a:solidFill>
            <a:srgbClr val="EFF1F3"/>
          </a:solidFill>
        </a:fill>
      </a:tcStyle>
    </a:band2H>
    <a:firstCol>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C7B018BB-80A7-4F77-B60F-C8B233D01FF8}" styleName="">
    <a:tblBg/>
    <a:wholeTbl>
      <a:tcTxStyle b="def" i="de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def" i="def">
        <a:font>
          <a:latin typeface="Helvetica Neue Medium"/>
          <a:ea typeface="Helvetica Neue Medium"/>
          <a:cs typeface="Helvetica Neue Medium"/>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def" i="de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def" i="def">
        <a:font>
          <a:latin typeface="Helvetica Neue Medium"/>
          <a:ea typeface="Helvetica Neue Medium"/>
          <a:cs typeface="Helvetica Neue Medium"/>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def" i="de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def" i="de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def" i="de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def" i="de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def" i="de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de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de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de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def" i="de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de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de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de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def" i="de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b="def" i="de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def" i="de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Shape 147"/>
          <p:cNvSpPr/>
          <p:nvPr>
            <p:ph type="sldImg"/>
          </p:nvPr>
        </p:nvSpPr>
        <p:spPr>
          <a:xfrm>
            <a:off x="1143000" y="685800"/>
            <a:ext cx="4572000" cy="3429000"/>
          </a:xfrm>
          <a:prstGeom prst="rect">
            <a:avLst/>
          </a:prstGeom>
        </p:spPr>
        <p:txBody>
          <a:bodyPr/>
          <a:lstStyle/>
          <a:p>
            <a:pPr/>
          </a:p>
        </p:txBody>
      </p:sp>
      <p:sp>
        <p:nvSpPr>
          <p:cNvPr id="148" name="Shape 148"/>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defRPr sz="1600">
        <a:latin typeface="Lucida Grande"/>
        <a:ea typeface="Lucida Grande"/>
        <a:cs typeface="Lucida Grande"/>
        <a:sym typeface="Lucida Grande"/>
      </a:defRPr>
    </a:lvl1pPr>
    <a:lvl2pPr indent="228600" defTabSz="457200" latinLnBrk="0">
      <a:defRPr sz="1600">
        <a:latin typeface="Lucida Grande"/>
        <a:ea typeface="Lucida Grande"/>
        <a:cs typeface="Lucida Grande"/>
        <a:sym typeface="Lucida Grande"/>
      </a:defRPr>
    </a:lvl2pPr>
    <a:lvl3pPr indent="457200" defTabSz="457200" latinLnBrk="0">
      <a:defRPr sz="1600">
        <a:latin typeface="Lucida Grande"/>
        <a:ea typeface="Lucida Grande"/>
        <a:cs typeface="Lucida Grande"/>
        <a:sym typeface="Lucida Grande"/>
      </a:defRPr>
    </a:lvl3pPr>
    <a:lvl4pPr indent="685800" defTabSz="457200" latinLnBrk="0">
      <a:defRPr sz="1600">
        <a:latin typeface="Lucida Grande"/>
        <a:ea typeface="Lucida Grande"/>
        <a:cs typeface="Lucida Grande"/>
        <a:sym typeface="Lucida Grande"/>
      </a:defRPr>
    </a:lvl4pPr>
    <a:lvl5pPr indent="914400" defTabSz="457200" latinLnBrk="0">
      <a:defRPr sz="1600">
        <a:latin typeface="Lucida Grande"/>
        <a:ea typeface="Lucida Grande"/>
        <a:cs typeface="Lucida Grande"/>
        <a:sym typeface="Lucida Grande"/>
      </a:defRPr>
    </a:lvl5pPr>
    <a:lvl6pPr indent="1143000" defTabSz="457200" latinLnBrk="0">
      <a:defRPr sz="1600">
        <a:latin typeface="Lucida Grande"/>
        <a:ea typeface="Lucida Grande"/>
        <a:cs typeface="Lucida Grande"/>
        <a:sym typeface="Lucida Grande"/>
      </a:defRPr>
    </a:lvl6pPr>
    <a:lvl7pPr indent="1371600" defTabSz="457200" latinLnBrk="0">
      <a:defRPr sz="1600">
        <a:latin typeface="Lucida Grande"/>
        <a:ea typeface="Lucida Grande"/>
        <a:cs typeface="Lucida Grande"/>
        <a:sym typeface="Lucida Grande"/>
      </a:defRPr>
    </a:lvl7pPr>
    <a:lvl8pPr indent="1600200" defTabSz="457200" latinLnBrk="0">
      <a:defRPr sz="1600">
        <a:latin typeface="Lucida Grande"/>
        <a:ea typeface="Lucida Grande"/>
        <a:cs typeface="Lucida Grande"/>
        <a:sym typeface="Lucida Grande"/>
      </a:defRPr>
    </a:lvl8pPr>
    <a:lvl9pPr indent="1828800" defTabSz="457200" latinLnBrk="0">
      <a:defRPr sz="1600">
        <a:latin typeface="Lucida Grande"/>
        <a:ea typeface="Lucida Grande"/>
        <a:cs typeface="Lucida Grande"/>
        <a:sym typeface="Lucida Grand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990600" y="1282700"/>
            <a:ext cx="8178800" cy="2578100"/>
          </a:xfrm>
          <a:prstGeom prst="rect">
            <a:avLst/>
          </a:prstGeom>
        </p:spPr>
        <p:txBody>
          <a:bodyPr anchor="b"/>
          <a:lstStyle/>
          <a:p>
            <a:pPr/>
            <a:r>
              <a:t>Title Text</a:t>
            </a:r>
          </a:p>
        </p:txBody>
      </p:sp>
      <p:sp>
        <p:nvSpPr>
          <p:cNvPr id="12" name="Body Level One…"/>
          <p:cNvSpPr txBox="1"/>
          <p:nvPr>
            <p:ph type="body" sz="quarter" idx="1"/>
          </p:nvPr>
        </p:nvSpPr>
        <p:spPr>
          <a:xfrm>
            <a:off x="990600" y="3924300"/>
            <a:ext cx="8178800" cy="889000"/>
          </a:xfrm>
          <a:prstGeom prst="rect">
            <a:avLst/>
          </a:prstGeom>
        </p:spPr>
        <p:txBody>
          <a:bodyPr anchor="t"/>
          <a:lstStyle>
            <a:lvl1pPr marL="0" indent="0" algn="ctr">
              <a:spcBef>
                <a:spcPts val="0"/>
              </a:spcBef>
              <a:buSzTx/>
              <a:buNone/>
              <a:defRPr sz="2800"/>
            </a:lvl1pPr>
            <a:lvl2pPr marL="0" indent="0" algn="ctr">
              <a:spcBef>
                <a:spcPts val="0"/>
              </a:spcBef>
              <a:buSzTx/>
              <a:buNone/>
              <a:defRPr sz="2800"/>
            </a:lvl2pPr>
            <a:lvl3pPr marL="0" indent="0" algn="ctr">
              <a:spcBef>
                <a:spcPts val="0"/>
              </a:spcBef>
              <a:buSzTx/>
              <a:buNone/>
              <a:defRPr sz="2800"/>
            </a:lvl3pPr>
            <a:lvl4pPr marL="0" indent="0" algn="ctr">
              <a:spcBef>
                <a:spcPts val="0"/>
              </a:spcBef>
              <a:buSzTx/>
              <a:buNone/>
              <a:defRPr sz="2800"/>
            </a:lvl4pPr>
            <a:lvl5pPr marL="0" indent="0" algn="ctr">
              <a:spcBef>
                <a:spcPts val="0"/>
              </a:spcBef>
              <a:buSzTx/>
              <a:buNone/>
              <a:defRPr sz="28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bg>
      <p:bgPr>
        <a:solidFill>
          <a:srgbClr val="EAEAEA"/>
        </a:solidFill>
      </p:bgPr>
    </p:bg>
    <p:spTree>
      <p:nvGrpSpPr>
        <p:cNvPr id="1" name=""/>
        <p:cNvGrpSpPr/>
        <p:nvPr/>
      </p:nvGrpSpPr>
      <p:grpSpPr>
        <a:xfrm>
          <a:off x="0" y="0"/>
          <a:ext cx="0" cy="0"/>
          <a:chOff x="0" y="0"/>
          <a:chExt cx="0" cy="0"/>
        </a:xfrm>
      </p:grpSpPr>
      <p:pic>
        <p:nvPicPr>
          <p:cNvPr id="86" name="white_photo-v-1.pdf" descr="white_photo-v-1.pdf"/>
          <p:cNvPicPr>
            <a:picLocks noChangeAspect="1"/>
          </p:cNvPicPr>
          <p:nvPr/>
        </p:nvPicPr>
        <p:blipFill>
          <a:blip r:embed="rId2">
            <a:extLst/>
          </a:blip>
          <a:stretch>
            <a:fillRect/>
          </a:stretch>
        </p:blipFill>
        <p:spPr>
          <a:xfrm>
            <a:off x="0" y="0"/>
            <a:ext cx="10160000" cy="7620000"/>
          </a:xfrm>
          <a:prstGeom prst="rect">
            <a:avLst/>
          </a:prstGeom>
          <a:ln w="12700">
            <a:miter lim="400000"/>
          </a:ln>
        </p:spPr>
      </p:pic>
      <p:sp>
        <p:nvSpPr>
          <p:cNvPr id="87" name="Title Text"/>
          <p:cNvSpPr txBox="1"/>
          <p:nvPr>
            <p:ph type="title"/>
          </p:nvPr>
        </p:nvSpPr>
        <p:spPr>
          <a:xfrm>
            <a:off x="495300" y="1104900"/>
            <a:ext cx="4584700" cy="2578100"/>
          </a:xfrm>
          <a:prstGeom prst="rect">
            <a:avLst/>
          </a:prstGeom>
        </p:spPr>
        <p:txBody>
          <a:bodyPr anchor="b"/>
          <a:lstStyle>
            <a:lvl1pPr>
              <a:defRPr sz="5400"/>
            </a:lvl1pPr>
          </a:lstStyle>
          <a:p>
            <a:pPr/>
            <a:r>
              <a:t>Title Text</a:t>
            </a:r>
          </a:p>
        </p:txBody>
      </p:sp>
      <p:sp>
        <p:nvSpPr>
          <p:cNvPr id="88" name="Body Level One…"/>
          <p:cNvSpPr txBox="1"/>
          <p:nvPr>
            <p:ph type="body" sz="quarter" idx="1"/>
          </p:nvPr>
        </p:nvSpPr>
        <p:spPr>
          <a:xfrm>
            <a:off x="495300" y="3746500"/>
            <a:ext cx="4584700" cy="2578100"/>
          </a:xfrm>
          <a:prstGeom prst="rect">
            <a:avLst/>
          </a:prstGeom>
        </p:spPr>
        <p:txBody>
          <a:bodyPr anchor="t"/>
          <a:lstStyle>
            <a:lvl1pPr marL="0" indent="0" algn="ctr">
              <a:spcBef>
                <a:spcPts val="0"/>
              </a:spcBef>
              <a:buSzTx/>
              <a:buNone/>
              <a:defRPr sz="2600"/>
            </a:lvl1pPr>
            <a:lvl2pPr marL="0" indent="0" algn="ctr">
              <a:spcBef>
                <a:spcPts val="0"/>
              </a:spcBef>
              <a:buSzTx/>
              <a:buNone/>
              <a:defRPr sz="2600"/>
            </a:lvl2pPr>
            <a:lvl3pPr marL="0" indent="0" algn="ctr">
              <a:spcBef>
                <a:spcPts val="0"/>
              </a:spcBef>
              <a:buSzTx/>
              <a:buNone/>
              <a:defRPr sz="2600"/>
            </a:lvl3pPr>
            <a:lvl4pPr marL="0" indent="0" algn="ctr">
              <a:spcBef>
                <a:spcPts val="0"/>
              </a:spcBef>
              <a:buSzTx/>
              <a:buNone/>
              <a:defRPr sz="2600"/>
            </a:lvl4pPr>
            <a:lvl5pPr marL="0" indent="0" algn="ctr">
              <a:spcBef>
                <a:spcPts val="0"/>
              </a:spcBef>
              <a:buSzTx/>
              <a:buNone/>
              <a:defRPr sz="2600"/>
            </a:lvl5pPr>
          </a:lstStyle>
          <a:p>
            <a:pPr/>
            <a:r>
              <a:t>Body Level One</a:t>
            </a:r>
          </a:p>
          <a:p>
            <a:pPr lvl="1"/>
            <a:r>
              <a:t>Body Level Two</a:t>
            </a:r>
          </a:p>
          <a:p>
            <a:pPr lvl="2"/>
            <a:r>
              <a:t>Body Level Three</a:t>
            </a:r>
          </a:p>
          <a:p>
            <a:pPr lvl="3"/>
            <a:r>
              <a:t>Body Level Four</a:t>
            </a:r>
          </a:p>
          <a:p>
            <a:pPr lvl="4"/>
            <a:r>
              <a:t>Body Level Five</a:t>
            </a:r>
          </a:p>
        </p:txBody>
      </p:sp>
      <p:sp>
        <p:nvSpPr>
          <p:cNvPr id="8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Reflection">
    <p:spTree>
      <p:nvGrpSpPr>
        <p:cNvPr id="1" name=""/>
        <p:cNvGrpSpPr/>
        <p:nvPr/>
      </p:nvGrpSpPr>
      <p:grpSpPr>
        <a:xfrm>
          <a:off x="0" y="0"/>
          <a:ext cx="0" cy="0"/>
          <a:chOff x="0" y="0"/>
          <a:chExt cx="0" cy="0"/>
        </a:xfrm>
      </p:grpSpPr>
      <p:sp>
        <p:nvSpPr>
          <p:cNvPr id="96" name="Title Text"/>
          <p:cNvSpPr txBox="1"/>
          <p:nvPr>
            <p:ph type="title"/>
          </p:nvPr>
        </p:nvSpPr>
        <p:spPr>
          <a:xfrm>
            <a:off x="495300" y="1104900"/>
            <a:ext cx="4584700" cy="2578100"/>
          </a:xfrm>
          <a:prstGeom prst="rect">
            <a:avLst/>
          </a:prstGeom>
        </p:spPr>
        <p:txBody>
          <a:bodyPr anchor="b"/>
          <a:lstStyle>
            <a:lvl1pPr>
              <a:defRPr sz="5400"/>
            </a:lvl1pPr>
          </a:lstStyle>
          <a:p>
            <a:pPr/>
            <a:r>
              <a:t>Title Text</a:t>
            </a:r>
          </a:p>
        </p:txBody>
      </p:sp>
      <p:sp>
        <p:nvSpPr>
          <p:cNvPr id="97" name="Body Level One…"/>
          <p:cNvSpPr txBox="1"/>
          <p:nvPr>
            <p:ph type="body" sz="quarter" idx="1"/>
          </p:nvPr>
        </p:nvSpPr>
        <p:spPr>
          <a:xfrm>
            <a:off x="495300" y="3746500"/>
            <a:ext cx="4584700" cy="2578100"/>
          </a:xfrm>
          <a:prstGeom prst="rect">
            <a:avLst/>
          </a:prstGeom>
        </p:spPr>
        <p:txBody>
          <a:bodyPr anchor="t"/>
          <a:lstStyle>
            <a:lvl1pPr marL="0" indent="0" algn="ctr">
              <a:spcBef>
                <a:spcPts val="0"/>
              </a:spcBef>
              <a:buSzTx/>
              <a:buNone/>
              <a:defRPr sz="2600"/>
            </a:lvl1pPr>
            <a:lvl2pPr marL="0" indent="0" algn="ctr">
              <a:spcBef>
                <a:spcPts val="0"/>
              </a:spcBef>
              <a:buSzTx/>
              <a:buNone/>
              <a:defRPr sz="2600"/>
            </a:lvl2pPr>
            <a:lvl3pPr marL="0" indent="0" algn="ctr">
              <a:spcBef>
                <a:spcPts val="0"/>
              </a:spcBef>
              <a:buSzTx/>
              <a:buNone/>
              <a:defRPr sz="2600"/>
            </a:lvl3pPr>
            <a:lvl4pPr marL="0" indent="0" algn="ctr">
              <a:spcBef>
                <a:spcPts val="0"/>
              </a:spcBef>
              <a:buSzTx/>
              <a:buNone/>
              <a:defRPr sz="2600"/>
            </a:lvl4pPr>
            <a:lvl5pPr marL="0" indent="0" algn="ctr">
              <a:spcBef>
                <a:spcPts val="0"/>
              </a:spcBef>
              <a:buSzTx/>
              <a:buNone/>
              <a:defRPr sz="2600"/>
            </a:lvl5pPr>
          </a:lstStyle>
          <a:p>
            <a:pPr/>
            <a:r>
              <a:t>Body Level One</a:t>
            </a:r>
          </a:p>
          <a:p>
            <a:pPr lvl="1"/>
            <a:r>
              <a:t>Body Level Two</a:t>
            </a:r>
          </a:p>
          <a:p>
            <a:pPr lvl="2"/>
            <a:r>
              <a:t>Body Level Three</a:t>
            </a:r>
          </a:p>
          <a:p>
            <a:pPr lvl="3"/>
            <a:r>
              <a:t>Body Level Four</a:t>
            </a:r>
          </a:p>
          <a:p>
            <a:pPr lvl="4"/>
            <a:r>
              <a:t>Body Level Five</a:t>
            </a:r>
          </a:p>
        </p:txBody>
      </p:sp>
      <p:sp>
        <p:nvSpPr>
          <p:cNvPr id="9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bg>
      <p:bgPr>
        <a:solidFill>
          <a:srgbClr val="EAEAEA"/>
        </a:solidFill>
      </p:bgPr>
    </p:bg>
    <p:spTree>
      <p:nvGrpSpPr>
        <p:cNvPr id="1" name=""/>
        <p:cNvGrpSpPr/>
        <p:nvPr/>
      </p:nvGrpSpPr>
      <p:grpSpPr>
        <a:xfrm>
          <a:off x="0" y="0"/>
          <a:ext cx="0" cy="0"/>
          <a:chOff x="0" y="0"/>
          <a:chExt cx="0" cy="0"/>
        </a:xfrm>
      </p:grpSpPr>
      <p:pic>
        <p:nvPicPr>
          <p:cNvPr id="105" name="white_photo-bullets-1.pdf" descr="white_photo-bullets-1.pdf"/>
          <p:cNvPicPr>
            <a:picLocks noChangeAspect="1"/>
          </p:cNvPicPr>
          <p:nvPr/>
        </p:nvPicPr>
        <p:blipFill>
          <a:blip r:embed="rId2">
            <a:extLst/>
          </a:blip>
          <a:stretch>
            <a:fillRect/>
          </a:stretch>
        </p:blipFill>
        <p:spPr>
          <a:xfrm>
            <a:off x="0" y="0"/>
            <a:ext cx="10160000" cy="7620000"/>
          </a:xfrm>
          <a:prstGeom prst="rect">
            <a:avLst/>
          </a:prstGeom>
          <a:ln w="12700">
            <a:miter lim="400000"/>
          </a:ln>
        </p:spPr>
      </p:pic>
      <p:sp>
        <p:nvSpPr>
          <p:cNvPr id="106" name="Title Text"/>
          <p:cNvSpPr txBox="1"/>
          <p:nvPr>
            <p:ph type="title"/>
          </p:nvPr>
        </p:nvSpPr>
        <p:spPr>
          <a:prstGeom prst="rect">
            <a:avLst/>
          </a:prstGeom>
        </p:spPr>
        <p:txBody>
          <a:bodyPr/>
          <a:lstStyle/>
          <a:p>
            <a:pPr/>
            <a:r>
              <a:t>Title Text</a:t>
            </a:r>
          </a:p>
        </p:txBody>
      </p:sp>
      <p:sp>
        <p:nvSpPr>
          <p:cNvPr id="107" name="Body Level One…"/>
          <p:cNvSpPr txBox="1"/>
          <p:nvPr>
            <p:ph type="body" sz="half" idx="1"/>
          </p:nvPr>
        </p:nvSpPr>
        <p:spPr>
          <a:xfrm>
            <a:off x="990600" y="2159000"/>
            <a:ext cx="3937000" cy="4470400"/>
          </a:xfrm>
          <a:prstGeom prst="rect">
            <a:avLst/>
          </a:prstGeom>
        </p:spPr>
        <p:txBody>
          <a:bodyPr/>
          <a:lstStyle>
            <a:lvl1pPr marL="640422" indent="-386422">
              <a:spcBef>
                <a:spcPts val="3000"/>
              </a:spcBef>
              <a:defRPr sz="2400"/>
            </a:lvl1pPr>
            <a:lvl2pPr marL="983322" indent="-386422">
              <a:spcBef>
                <a:spcPts val="3000"/>
              </a:spcBef>
              <a:defRPr sz="2400"/>
            </a:lvl2pPr>
            <a:lvl3pPr marL="1326222" indent="-386422">
              <a:spcBef>
                <a:spcPts val="3000"/>
              </a:spcBef>
              <a:defRPr sz="2400"/>
            </a:lvl3pPr>
            <a:lvl4pPr marL="1681822" indent="-386422">
              <a:spcBef>
                <a:spcPts val="3000"/>
              </a:spcBef>
              <a:defRPr sz="2400"/>
            </a:lvl4pPr>
            <a:lvl5pPr marL="2024722" indent="-386422">
              <a:spcBef>
                <a:spcPts val="3000"/>
              </a:spcBef>
              <a:defRPr sz="2400"/>
            </a:lvl5pPr>
          </a:lstStyle>
          <a:p>
            <a:pPr/>
            <a:r>
              <a:t>Body Level One</a:t>
            </a:r>
          </a:p>
          <a:p>
            <a:pPr lvl="1"/>
            <a:r>
              <a:t>Body Level Two</a:t>
            </a:r>
          </a:p>
          <a:p>
            <a:pPr lvl="2"/>
            <a:r>
              <a:t>Body Level Three</a:t>
            </a:r>
          </a:p>
          <a:p>
            <a:pPr lvl="3"/>
            <a:r>
              <a:t>Body Level Four</a:t>
            </a:r>
          </a:p>
          <a:p>
            <a:pPr lvl="4"/>
            <a:r>
              <a:t>Body Level Five</a:t>
            </a:r>
          </a:p>
        </p:txBody>
      </p:sp>
      <p:sp>
        <p:nvSpPr>
          <p:cNvPr id="1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Left">
    <p:spTree>
      <p:nvGrpSpPr>
        <p:cNvPr id="1" name=""/>
        <p:cNvGrpSpPr/>
        <p:nvPr/>
      </p:nvGrpSpPr>
      <p:grpSpPr>
        <a:xfrm>
          <a:off x="0" y="0"/>
          <a:ext cx="0" cy="0"/>
          <a:chOff x="0" y="0"/>
          <a:chExt cx="0" cy="0"/>
        </a:xfrm>
      </p:grpSpPr>
      <p:sp>
        <p:nvSpPr>
          <p:cNvPr id="115" name="Title Text"/>
          <p:cNvSpPr txBox="1"/>
          <p:nvPr>
            <p:ph type="title"/>
          </p:nvPr>
        </p:nvSpPr>
        <p:spPr>
          <a:prstGeom prst="rect">
            <a:avLst/>
          </a:prstGeom>
        </p:spPr>
        <p:txBody>
          <a:bodyPr/>
          <a:lstStyle/>
          <a:p>
            <a:pPr/>
            <a:r>
              <a:t>Title Text</a:t>
            </a:r>
          </a:p>
        </p:txBody>
      </p:sp>
      <p:sp>
        <p:nvSpPr>
          <p:cNvPr id="116" name="Body Level One…"/>
          <p:cNvSpPr txBox="1"/>
          <p:nvPr>
            <p:ph type="body" sz="half" idx="1"/>
          </p:nvPr>
        </p:nvSpPr>
        <p:spPr>
          <a:xfrm>
            <a:off x="990600" y="2159000"/>
            <a:ext cx="3937000" cy="4470400"/>
          </a:xfrm>
          <a:prstGeom prst="rect">
            <a:avLst/>
          </a:prstGeom>
        </p:spPr>
        <p:txBody>
          <a:bodyPr/>
          <a:lstStyle>
            <a:lvl1pPr marL="640422" indent="-386422">
              <a:spcBef>
                <a:spcPts val="3000"/>
              </a:spcBef>
              <a:defRPr sz="2400"/>
            </a:lvl1pPr>
            <a:lvl2pPr marL="983322" indent="-386422">
              <a:spcBef>
                <a:spcPts val="3000"/>
              </a:spcBef>
              <a:defRPr sz="2400"/>
            </a:lvl2pPr>
            <a:lvl3pPr marL="1326222" indent="-386422">
              <a:spcBef>
                <a:spcPts val="3000"/>
              </a:spcBef>
              <a:defRPr sz="2400"/>
            </a:lvl3pPr>
            <a:lvl4pPr marL="1681822" indent="-386422">
              <a:spcBef>
                <a:spcPts val="3000"/>
              </a:spcBef>
              <a:defRPr sz="2400"/>
            </a:lvl4pPr>
            <a:lvl5pPr marL="2024722" indent="-386422">
              <a:spcBef>
                <a:spcPts val="3000"/>
              </a:spcBef>
              <a:defRPr sz="2400"/>
            </a:lvl5pPr>
          </a:lstStyle>
          <a:p>
            <a:pPr/>
            <a:r>
              <a:t>Body Level One</a:t>
            </a:r>
          </a:p>
          <a:p>
            <a:pPr lvl="1"/>
            <a:r>
              <a:t>Body Level Two</a:t>
            </a:r>
          </a:p>
          <a:p>
            <a:pPr lvl="2"/>
            <a:r>
              <a:t>Body Level Three</a:t>
            </a:r>
          </a:p>
          <a:p>
            <a:pPr lvl="3"/>
            <a:r>
              <a:t>Body Level Four</a:t>
            </a:r>
          </a:p>
          <a:p>
            <a:pPr lvl="4"/>
            <a:r>
              <a:t>Body Level Five</a:t>
            </a:r>
          </a:p>
        </p:txBody>
      </p:sp>
      <p:sp>
        <p:nvSpPr>
          <p:cNvPr id="1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Right">
    <p:spTree>
      <p:nvGrpSpPr>
        <p:cNvPr id="1" name=""/>
        <p:cNvGrpSpPr/>
        <p:nvPr/>
      </p:nvGrpSpPr>
      <p:grpSpPr>
        <a:xfrm>
          <a:off x="0" y="0"/>
          <a:ext cx="0" cy="0"/>
          <a:chOff x="0" y="0"/>
          <a:chExt cx="0" cy="0"/>
        </a:xfrm>
      </p:grpSpPr>
      <p:sp>
        <p:nvSpPr>
          <p:cNvPr id="124" name="Title Text"/>
          <p:cNvSpPr txBox="1"/>
          <p:nvPr>
            <p:ph type="title"/>
          </p:nvPr>
        </p:nvSpPr>
        <p:spPr>
          <a:prstGeom prst="rect">
            <a:avLst/>
          </a:prstGeom>
        </p:spPr>
        <p:txBody>
          <a:bodyPr/>
          <a:lstStyle/>
          <a:p>
            <a:pPr/>
            <a:r>
              <a:t>Title Text</a:t>
            </a:r>
          </a:p>
        </p:txBody>
      </p:sp>
      <p:sp>
        <p:nvSpPr>
          <p:cNvPr id="125" name="Body Level One…"/>
          <p:cNvSpPr txBox="1"/>
          <p:nvPr>
            <p:ph type="body" sz="quarter" idx="1"/>
          </p:nvPr>
        </p:nvSpPr>
        <p:spPr>
          <a:xfrm>
            <a:off x="6070600" y="2159000"/>
            <a:ext cx="3098800" cy="4470400"/>
          </a:xfrm>
          <a:prstGeom prst="rect">
            <a:avLst/>
          </a:prstGeom>
        </p:spPr>
        <p:txBody>
          <a:bodyPr/>
          <a:lstStyle>
            <a:lvl1pPr marL="640422" indent="-386422">
              <a:spcBef>
                <a:spcPts val="3000"/>
              </a:spcBef>
              <a:defRPr sz="2400"/>
            </a:lvl1pPr>
            <a:lvl2pPr marL="983322" indent="-386422">
              <a:spcBef>
                <a:spcPts val="3000"/>
              </a:spcBef>
              <a:defRPr sz="2400"/>
            </a:lvl2pPr>
            <a:lvl3pPr marL="1326222" indent="-386422">
              <a:spcBef>
                <a:spcPts val="3000"/>
              </a:spcBef>
              <a:defRPr sz="2400"/>
            </a:lvl3pPr>
            <a:lvl4pPr marL="1681822" indent="-386422">
              <a:spcBef>
                <a:spcPts val="3000"/>
              </a:spcBef>
              <a:defRPr sz="2400"/>
            </a:lvl4pPr>
            <a:lvl5pPr marL="2024722" indent="-386422">
              <a:spcBef>
                <a:spcPts val="3000"/>
              </a:spcBef>
              <a:defRPr sz="2400"/>
            </a:lvl5pPr>
          </a:lstStyle>
          <a:p>
            <a:pPr/>
            <a:r>
              <a:t>Body Level One</a:t>
            </a:r>
          </a:p>
          <a:p>
            <a:pPr lvl="1"/>
            <a:r>
              <a:t>Body Level Two</a:t>
            </a:r>
          </a:p>
          <a:p>
            <a:pPr lvl="2"/>
            <a:r>
              <a:t>Body Level Three</a:t>
            </a:r>
          </a:p>
          <a:p>
            <a:pPr lvl="3"/>
            <a:r>
              <a:t>Body Level Four</a:t>
            </a:r>
          </a:p>
          <a:p>
            <a:pPr lvl="4"/>
            <a:r>
              <a:t>Body Level Five</a:t>
            </a:r>
          </a:p>
        </p:txBody>
      </p:sp>
      <p:sp>
        <p:nvSpPr>
          <p:cNvPr id="12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3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140" name="Title Text"/>
          <p:cNvSpPr txBox="1"/>
          <p:nvPr>
            <p:ph type="title"/>
          </p:nvPr>
        </p:nvSpPr>
        <p:spPr>
          <a:xfrm>
            <a:off x="990600" y="2324100"/>
            <a:ext cx="8178800" cy="2971800"/>
          </a:xfrm>
          <a:prstGeom prst="rect">
            <a:avLst/>
          </a:prstGeom>
        </p:spPr>
        <p:txBody>
          <a:bodyPr/>
          <a:lstStyle/>
          <a:p>
            <a:pPr/>
            <a:r>
              <a:t>Title Text</a:t>
            </a:r>
          </a:p>
        </p:txBody>
      </p:sp>
      <p:sp>
        <p:nvSpPr>
          <p:cNvPr id="1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xfrm>
            <a:off x="990600" y="2159000"/>
            <a:ext cx="8178800" cy="4470400"/>
          </a:xfrm>
          <a:prstGeom prst="rect">
            <a:avLst/>
          </a:prstGeom>
        </p:spPr>
        <p:txBody>
          <a:bodyPr/>
          <a:lstStyle>
            <a:lvl1pPr>
              <a:spcBef>
                <a:spcPts val="1800"/>
              </a:spcBef>
            </a:lvl1pPr>
            <a:lvl2pPr>
              <a:spcBef>
                <a:spcPts val="1800"/>
              </a:spcBef>
            </a:lvl2pPr>
            <a:lvl3pPr>
              <a:spcBef>
                <a:spcPts val="1800"/>
              </a:spcBef>
            </a:lvl3pPr>
            <a:lvl4pPr>
              <a:spcBef>
                <a:spcPts val="1800"/>
              </a:spcBef>
            </a:lvl4pPr>
            <a:lvl5pPr>
              <a:spcBef>
                <a:spcPts val="1800"/>
              </a:spcBef>
            </a:lvl5p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2 Column">
    <p:spTree>
      <p:nvGrpSpPr>
        <p:cNvPr id="1" name=""/>
        <p:cNvGrpSpPr/>
        <p:nvPr/>
      </p:nvGrpSpPr>
      <p:grpSpPr>
        <a:xfrm>
          <a:off x="0" y="0"/>
          <a:ext cx="0" cy="0"/>
          <a:chOff x="0" y="0"/>
          <a:chExt cx="0" cy="0"/>
        </a:xfrm>
      </p:grpSpPr>
      <p:sp>
        <p:nvSpPr>
          <p:cNvPr id="29" name="Title Text"/>
          <p:cNvSpPr txBox="1"/>
          <p:nvPr>
            <p:ph type="title"/>
          </p:nvPr>
        </p:nvSpPr>
        <p:spPr>
          <a:prstGeom prst="rect">
            <a:avLst/>
          </a:prstGeom>
        </p:spPr>
        <p:txBody>
          <a:bodyPr/>
          <a:lstStyle/>
          <a:p>
            <a:pPr/>
            <a:r>
              <a:t>Title Text</a:t>
            </a:r>
          </a:p>
        </p:txBody>
      </p:sp>
      <p:sp>
        <p:nvSpPr>
          <p:cNvPr id="30" name="Body Level One…"/>
          <p:cNvSpPr txBox="1"/>
          <p:nvPr>
            <p:ph type="body" idx="1"/>
          </p:nvPr>
        </p:nvSpPr>
        <p:spPr>
          <a:xfrm>
            <a:off x="990600" y="2159000"/>
            <a:ext cx="8178800" cy="4470400"/>
          </a:xfrm>
          <a:prstGeom prst="rect">
            <a:avLst/>
          </a:prstGeom>
        </p:spPr>
        <p:txBody>
          <a:bodyPr numCol="2" spcCol="408940" anchor="t"/>
          <a:lstStyle>
            <a:lvl1pPr marL="640422" indent="-386422">
              <a:spcBef>
                <a:spcPts val="3000"/>
              </a:spcBef>
              <a:defRPr sz="2400"/>
            </a:lvl1pPr>
            <a:lvl2pPr marL="983322" indent="-386422">
              <a:spcBef>
                <a:spcPts val="3000"/>
              </a:spcBef>
              <a:defRPr sz="2400"/>
            </a:lvl2pPr>
            <a:lvl3pPr marL="1326222" indent="-386422">
              <a:spcBef>
                <a:spcPts val="3000"/>
              </a:spcBef>
              <a:defRPr sz="2400"/>
            </a:lvl3pPr>
            <a:lvl4pPr marL="1681822" indent="-386422">
              <a:spcBef>
                <a:spcPts val="3000"/>
              </a:spcBef>
              <a:defRPr sz="2400"/>
            </a:lvl4pPr>
            <a:lvl5pPr marL="2024722" indent="-386422">
              <a:spcBef>
                <a:spcPts val="3000"/>
              </a:spcBef>
              <a:defRPr sz="2400"/>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38"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3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4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53" name="Title Text"/>
          <p:cNvSpPr txBox="1"/>
          <p:nvPr>
            <p:ph type="title"/>
          </p:nvPr>
        </p:nvSpPr>
        <p:spPr>
          <a:prstGeom prst="rect">
            <a:avLst/>
          </a:prstGeom>
        </p:spPr>
        <p:txBody>
          <a:bodyPr/>
          <a:lstStyle/>
          <a:p>
            <a:pPr/>
            <a:r>
              <a:t>Title Text</a:t>
            </a:r>
          </a:p>
        </p:txBody>
      </p:sp>
      <p:sp>
        <p:nvSpPr>
          <p:cNvPr id="5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61" name="Title Text"/>
          <p:cNvSpPr txBox="1"/>
          <p:nvPr>
            <p:ph type="title"/>
          </p:nvPr>
        </p:nvSpPr>
        <p:spPr>
          <a:xfrm>
            <a:off x="990600" y="2324100"/>
            <a:ext cx="8178800" cy="2971800"/>
          </a:xfrm>
          <a:prstGeom prst="rect">
            <a:avLst/>
          </a:prstGeom>
        </p:spPr>
        <p:txBody>
          <a:bodyPr/>
          <a:lstStyle/>
          <a:p>
            <a:pPr/>
            <a:r>
              <a:t>Title Text</a:t>
            </a:r>
          </a:p>
        </p:txBody>
      </p:sp>
      <p:sp>
        <p:nvSpPr>
          <p:cNvPr id="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bg>
      <p:bgPr>
        <a:solidFill>
          <a:srgbClr val="EAEAEA"/>
        </a:solidFill>
      </p:bgPr>
    </p:bg>
    <p:spTree>
      <p:nvGrpSpPr>
        <p:cNvPr id="1" name=""/>
        <p:cNvGrpSpPr/>
        <p:nvPr/>
      </p:nvGrpSpPr>
      <p:grpSpPr>
        <a:xfrm>
          <a:off x="0" y="0"/>
          <a:ext cx="0" cy="0"/>
          <a:chOff x="0" y="0"/>
          <a:chExt cx="0" cy="0"/>
        </a:xfrm>
      </p:grpSpPr>
      <p:pic>
        <p:nvPicPr>
          <p:cNvPr id="69" name="white_photo-h.pdf" descr="white_photo-h.pdf"/>
          <p:cNvPicPr>
            <a:picLocks noChangeAspect="1"/>
          </p:cNvPicPr>
          <p:nvPr/>
        </p:nvPicPr>
        <p:blipFill>
          <a:blip r:embed="rId2">
            <a:extLst/>
          </a:blip>
          <a:stretch>
            <a:fillRect/>
          </a:stretch>
        </p:blipFill>
        <p:spPr>
          <a:xfrm>
            <a:off x="0" y="0"/>
            <a:ext cx="10160000" cy="7620000"/>
          </a:xfrm>
          <a:prstGeom prst="rect">
            <a:avLst/>
          </a:prstGeom>
          <a:ln w="12700">
            <a:miter lim="400000"/>
          </a:ln>
        </p:spPr>
      </p:pic>
      <p:sp>
        <p:nvSpPr>
          <p:cNvPr id="70" name="Title Text"/>
          <p:cNvSpPr txBox="1"/>
          <p:nvPr>
            <p:ph type="title"/>
          </p:nvPr>
        </p:nvSpPr>
        <p:spPr>
          <a:xfrm>
            <a:off x="990600" y="5753100"/>
            <a:ext cx="8178800" cy="1333500"/>
          </a:xfrm>
          <a:prstGeom prst="rect">
            <a:avLst/>
          </a:prstGeom>
        </p:spPr>
        <p:txBody>
          <a:bodyPr/>
          <a:lstStyle/>
          <a:p>
            <a:pPr/>
            <a:r>
              <a:t>Title Text</a:t>
            </a:r>
          </a:p>
        </p:txBody>
      </p:sp>
      <p:sp>
        <p:nvSpPr>
          <p:cNvPr id="7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Reflection">
    <p:spTree>
      <p:nvGrpSpPr>
        <p:cNvPr id="1" name=""/>
        <p:cNvGrpSpPr/>
        <p:nvPr/>
      </p:nvGrpSpPr>
      <p:grpSpPr>
        <a:xfrm>
          <a:off x="0" y="0"/>
          <a:ext cx="0" cy="0"/>
          <a:chOff x="0" y="0"/>
          <a:chExt cx="0" cy="0"/>
        </a:xfrm>
      </p:grpSpPr>
      <p:sp>
        <p:nvSpPr>
          <p:cNvPr id="78" name="Title Text"/>
          <p:cNvSpPr txBox="1"/>
          <p:nvPr>
            <p:ph type="title"/>
          </p:nvPr>
        </p:nvSpPr>
        <p:spPr>
          <a:xfrm>
            <a:off x="990600" y="5753100"/>
            <a:ext cx="8178800" cy="1333500"/>
          </a:xfrm>
          <a:prstGeom prst="rect">
            <a:avLst/>
          </a:prstGeom>
        </p:spPr>
        <p:txBody>
          <a:bodyPr/>
          <a:lstStyle/>
          <a:p>
            <a:pPr/>
            <a:r>
              <a:t>Title Text</a:t>
            </a:r>
          </a:p>
        </p:txBody>
      </p:sp>
      <p:sp>
        <p:nvSpPr>
          <p:cNvPr id="7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Body Level One…"/>
          <p:cNvSpPr txBox="1"/>
          <p:nvPr>
            <p:ph type="body" idx="1"/>
          </p:nvPr>
        </p:nvSpPr>
        <p:spPr>
          <a:xfrm>
            <a:off x="990600" y="990600"/>
            <a:ext cx="8178800" cy="5638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lstStyle/>
          <a:p>
            <a:pPr/>
            <a:r>
              <a:t>Body Level One</a:t>
            </a:r>
          </a:p>
          <a:p>
            <a:pPr lvl="1"/>
            <a:r>
              <a:t>Body Level Two</a:t>
            </a:r>
          </a:p>
          <a:p>
            <a:pPr lvl="2"/>
            <a:r>
              <a:t>Body Level Three</a:t>
            </a:r>
          </a:p>
          <a:p>
            <a:pPr lvl="3"/>
            <a:r>
              <a:t>Body Level Four</a:t>
            </a:r>
          </a:p>
          <a:p>
            <a:pPr lvl="4"/>
            <a:r>
              <a:t>Body Level Five</a:t>
            </a:r>
          </a:p>
        </p:txBody>
      </p:sp>
      <p:sp>
        <p:nvSpPr>
          <p:cNvPr id="3" name="Title Text"/>
          <p:cNvSpPr txBox="1"/>
          <p:nvPr>
            <p:ph type="title"/>
          </p:nvPr>
        </p:nvSpPr>
        <p:spPr>
          <a:xfrm>
            <a:off x="990600" y="203200"/>
            <a:ext cx="8178800" cy="1905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lstStyle/>
          <a:p>
            <a:pPr/>
            <a:r>
              <a:t>Title Text</a:t>
            </a:r>
          </a:p>
        </p:txBody>
      </p:sp>
      <p:sp>
        <p:nvSpPr>
          <p:cNvPr id="4" name="Slide Number"/>
          <p:cNvSpPr txBox="1"/>
          <p:nvPr>
            <p:ph type="sldNum" sz="quarter" idx="2"/>
          </p:nvPr>
        </p:nvSpPr>
        <p:spPr>
          <a:xfrm>
            <a:off x="4940300" y="7251700"/>
            <a:ext cx="266700" cy="279400"/>
          </a:xfrm>
          <a:prstGeom prst="rect">
            <a:avLst/>
          </a:prstGeom>
          <a:ln w="12700">
            <a:miter lim="400000"/>
          </a:ln>
        </p:spPr>
        <p:txBody>
          <a:bodyPr wrap="none" lIns="38100" tIns="38100" rIns="38100" bIns="38100" anchor="b">
            <a:spAutoFit/>
          </a:bodyPr>
          <a:lstStyle>
            <a:lvl1pPr>
              <a:defRPr sz="14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transition xmlns:p14="http://schemas.microsoft.com/office/powerpoint/2010/main" spd="med" advClick="1"/>
  <p:txStyles>
    <p:titleStyle>
      <a:lvl1pPr marL="0" marR="0" indent="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1pPr>
      <a:lvl2pPr marL="0" marR="0" indent="2286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2pPr>
      <a:lvl3pPr marL="0" marR="0" indent="4572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3pPr>
      <a:lvl4pPr marL="0" marR="0" indent="6858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4pPr>
      <a:lvl5pPr marL="0" marR="0" indent="9144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5pPr>
      <a:lvl6pPr marL="0" marR="0" indent="11430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6pPr>
      <a:lvl7pPr marL="0" marR="0" indent="13716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7pPr>
      <a:lvl8pPr marL="0" marR="0" indent="16002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8pPr>
      <a:lvl9pPr marL="0" marR="0" indent="18288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9pPr>
    </p:titleStyle>
    <p:bodyStyle>
      <a:lvl1pPr marL="6985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1pPr>
      <a:lvl2pPr marL="10414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2pPr>
      <a:lvl3pPr marL="13843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3pPr>
      <a:lvl4pPr marL="17399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4pPr>
      <a:lvl5pPr marL="20828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5pPr>
      <a:lvl6pPr marL="24257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6pPr>
      <a:lvl7pPr marL="27686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7pPr>
      <a:lvl8pPr marL="31115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8pPr>
      <a:lvl9pPr marL="34544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9pPr>
    </p:bodyStyle>
    <p:otherStyle>
      <a:lvl1pPr marL="0" marR="0" indent="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1pPr>
      <a:lvl2pPr marL="0" marR="0" indent="2286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2pPr>
      <a:lvl3pPr marL="0" marR="0" indent="4572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3pPr>
      <a:lvl4pPr marL="0" marR="0" indent="6858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4pPr>
      <a:lvl5pPr marL="0" marR="0" indent="9144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5pPr>
      <a:lvl6pPr marL="0" marR="0" indent="11430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6pPr>
      <a:lvl7pPr marL="0" marR="0" indent="13716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7pPr>
      <a:lvl8pPr marL="0" marR="0" indent="16002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8pPr>
      <a:lvl9pPr marL="0" marR="0" indent="18288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png"/><Relationship Id="rId3" Type="http://schemas.openxmlformats.org/officeDocument/2006/relationships/image" Target="../media/image7.tif"/><Relationship Id="rId4" Type="http://schemas.openxmlformats.org/officeDocument/2006/relationships/image" Target="../media/image8.tif"/><Relationship Id="rId5" Type="http://schemas.openxmlformats.org/officeDocument/2006/relationships/image" Target="../media/image7.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9.tif"/></Relationships>

</file>

<file path=ppt/slides/_rels/slide12.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1.png"/><Relationship Id="rId3" Type="http://schemas.openxmlformats.org/officeDocument/2006/relationships/image" Target="../media/image12.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0.tif"/><Relationship Id="rId3" Type="http://schemas.openxmlformats.org/officeDocument/2006/relationships/image" Target="../media/image11.tif"/><Relationship Id="rId4" Type="http://schemas.openxmlformats.org/officeDocument/2006/relationships/image" Target="../media/image12.tif"/><Relationship Id="rId5" Type="http://schemas.openxmlformats.org/officeDocument/2006/relationships/image" Target="../media/image13.tif"/></Relationships>

</file>

<file path=ppt/slides/_rels/slide14.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4.tif"/></Relationships>

</file>

<file path=ppt/slides/_rels/slide16.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5.tif"/></Relationships>

</file>

<file path=ppt/slides/_rels/slide17.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tif"/><Relationship Id="rId3" Type="http://schemas.openxmlformats.org/officeDocument/2006/relationships/image" Target="../media/image17.tif"/></Relationships>

</file>

<file path=ppt/slides/_rels/slide2.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tif"/><Relationship Id="rId3" Type="http://schemas.openxmlformats.org/officeDocument/2006/relationships/image" Target="../media/image19.tif"/><Relationship Id="rId4" Type="http://schemas.openxmlformats.org/officeDocument/2006/relationships/image" Target="../media/image20.tif"/></Relationships>

</file>

<file path=ppt/slides/_rels/slide21.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3.png"/><Relationship Id="rId3" Type="http://schemas.openxmlformats.org/officeDocument/2006/relationships/image" Target="../media/image3.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4.png"/><Relationship Id="rId3" Type="http://schemas.openxmlformats.org/officeDocument/2006/relationships/image" Target="../media/image21.tif"/></Relationships>

</file>

<file path=ppt/slides/_rels/slide24.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5.png"/><Relationship Id="rId3" Type="http://schemas.openxmlformats.org/officeDocument/2006/relationships/image" Target="../media/image16.png"/><Relationship Id="rId4" Type="http://schemas.openxmlformats.org/officeDocument/2006/relationships/image" Target="../media/image17.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8.png"/><Relationship Id="rId3" Type="http://schemas.openxmlformats.org/officeDocument/2006/relationships/image" Target="../media/image19.png"/><Relationship Id="rId4" Type="http://schemas.openxmlformats.org/officeDocument/2006/relationships/image" Target="../media/image4.jpeg"/><Relationship Id="rId5" Type="http://schemas.openxmlformats.org/officeDocument/2006/relationships/image" Target="../media/image5.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0.png"/><Relationship Id="rId3" Type="http://schemas.openxmlformats.org/officeDocument/2006/relationships/image" Target="../media/image21.png"/><Relationship Id="rId4" Type="http://schemas.openxmlformats.org/officeDocument/2006/relationships/image" Target="../media/image22.tif"/></Relationships>

</file>

<file path=ppt/slides/_rels/slide2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2.png"/><Relationship Id="rId3" Type="http://schemas.openxmlformats.org/officeDocument/2006/relationships/image" Target="../media/image23.tif"/></Relationships>

</file>

<file path=ppt/slides/_rels/slide28.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3.png"/><Relationship Id="rId3" Type="http://schemas.openxmlformats.org/officeDocument/2006/relationships/image" Target="../media/image24.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5.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5.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6.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3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7.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8.png"/><Relationship Id="rId3" Type="http://schemas.openxmlformats.org/officeDocument/2006/relationships/image" Target="../media/image24.tif"/><Relationship Id="rId4" Type="http://schemas.openxmlformats.org/officeDocument/2006/relationships/image" Target="../media/image25.tif"/></Relationships>

</file>

<file path=ppt/slides/_rels/slide35.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9.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0.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1.png"/><Relationship Id="rId3" Type="http://schemas.openxmlformats.org/officeDocument/2006/relationships/image" Target="../media/image26.tif"/></Relationships>

</file>

<file path=ppt/slides/_rels/slide3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2.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3.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png"/><Relationship Id="rId3" Type="http://schemas.openxmlformats.org/officeDocument/2006/relationships/image" Target="../media/image1.tif"/></Relationships>

</file>

<file path=ppt/slides/_rels/slide40.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3.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jpeg"/></Relationships>

</file>

<file path=ppt/slides/_rels/slide4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4.png"/><Relationship Id="rId3" Type="http://schemas.openxmlformats.org/officeDocument/2006/relationships/image" Target="../media/image7.jpeg"/></Relationships>

</file>

<file path=ppt/slides/_rels/slide43.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4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5.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png"/><Relationship Id="rId3" Type="http://schemas.openxmlformats.org/officeDocument/2006/relationships/image" Target="../media/image2.tif"/><Relationship Id="rId4" Type="http://schemas.openxmlformats.org/officeDocument/2006/relationships/image" Target="../media/image3.tif"/></Relationships>

</file>

<file path=ppt/slides/_rels/slide6.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tif"/></Relationships>

</file>

<file path=ppt/slides/_rels/slide7.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tif"/><Relationship Id="rId3" Type="http://schemas.openxmlformats.org/officeDocument/2006/relationships/image" Target="../media/image6.tif"/></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0" name="II.  The Last Great Reformation 21:1—23:27"/>
          <p:cNvSpPr txBox="1"/>
          <p:nvPr>
            <p:ph type="ctrTitle"/>
          </p:nvPr>
        </p:nvSpPr>
        <p:spPr>
          <a:prstGeom prst="rect">
            <a:avLst/>
          </a:prstGeom>
        </p:spPr>
        <p:txBody>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900"/>
            </a:pPr>
            <a:r>
              <a:rPr>
                <a:solidFill>
                  <a:srgbClr val="010E68"/>
                </a:solidFill>
              </a:rPr>
              <a:t>II.	 The Last Great Reformation </a:t>
            </a:r>
            <a:r>
              <a:rPr>
                <a:solidFill>
                  <a:srgbClr val="FF2600"/>
                </a:solidFill>
              </a:rPr>
              <a:t>21:1—23:27</a:t>
            </a:r>
          </a:p>
        </p:txBody>
      </p:sp>
      <p:sp>
        <p:nvSpPr>
          <p:cNvPr id="151" name="Manasseh - Josiah"/>
          <p:cNvSpPr txBox="1"/>
          <p:nvPr>
            <p:ph type="subTitle" sz="quarter" idx="1"/>
          </p:nvPr>
        </p:nvSpPr>
        <p:spPr>
          <a:xfrm>
            <a:off x="990600" y="4140200"/>
            <a:ext cx="8178800" cy="889000"/>
          </a:xfrm>
          <a:prstGeom prst="rect">
            <a:avLst/>
          </a:prstGeom>
        </p:spPr>
        <p:txBody>
          <a:bodyPr/>
          <a:lstStyle/>
          <a:p>
            <a:pPr/>
            <a:r>
              <a:t>Manasseh - Josiah</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2" name="Additional material 2 Chron. 33:11-17…"/>
          <p:cNvSpPr txBox="1"/>
          <p:nvPr/>
        </p:nvSpPr>
        <p:spPr>
          <a:xfrm>
            <a:off x="209550" y="76200"/>
            <a:ext cx="6069608" cy="33909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a:spcBef>
                <a:spcPts val="1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b="1" sz="2400">
                <a:solidFill>
                  <a:srgbClr val="010E68"/>
                </a:solidFill>
              </a:rPr>
              <a:t>Additional material </a:t>
            </a:r>
            <a:r>
              <a:rPr b="1" sz="2400">
                <a:solidFill>
                  <a:srgbClr val="FF2600"/>
                </a:solidFill>
              </a:rPr>
              <a:t>2 Chron. 33:11-17</a:t>
            </a:r>
            <a:endParaRPr b="1" sz="2400">
              <a:solidFill>
                <a:srgbClr val="FF2600"/>
              </a:solidFill>
            </a:endParaRPr>
          </a:p>
          <a:p>
            <a:pPr lvl="2" algn="l">
              <a:spcBef>
                <a:spcPts val="1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b="1" sz="2400">
                <a:solidFill>
                  <a:srgbClr val="011993"/>
                </a:solidFill>
              </a:rPr>
              <a:t>Manasseh’s captivity, repentance &amp; restoration</a:t>
            </a:r>
            <a:endParaRPr b="1" sz="2400">
              <a:solidFill>
                <a:srgbClr val="FF2600"/>
              </a:solidFill>
            </a:endParaRPr>
          </a:p>
          <a:p>
            <a:pPr marL="419100" indent="-4191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11 ¶ Therefore the LORD brought the commanders of the army of the king of Assyria against them, and they captured Manasseh with hooks, bound him with bronze </a:t>
            </a:r>
            <a:r>
              <a:rPr i="1" sz="2400">
                <a:uFill>
                  <a:solidFill>
                    <a:srgbClr val="000000"/>
                  </a:solidFill>
                </a:uFill>
                <a:latin typeface="Times"/>
                <a:ea typeface="Times"/>
                <a:cs typeface="Times"/>
                <a:sym typeface="Times"/>
              </a:rPr>
              <a:t>chains,</a:t>
            </a:r>
            <a:r>
              <a:rPr sz="2400">
                <a:uFill>
                  <a:solidFill>
                    <a:srgbClr val="000000"/>
                  </a:solidFill>
                </a:uFill>
                <a:latin typeface="Times"/>
                <a:ea typeface="Times"/>
                <a:cs typeface="Times"/>
                <a:sym typeface="Times"/>
              </a:rPr>
              <a:t> and took him to Babylon.</a:t>
            </a:r>
          </a:p>
        </p:txBody>
      </p:sp>
      <p:pic>
        <p:nvPicPr>
          <p:cNvPr id="193" name="droppedImage.pdf" descr="droppedImage.pdf"/>
          <p:cNvPicPr>
            <a:picLocks noChangeAspect="1"/>
          </p:cNvPicPr>
          <p:nvPr/>
        </p:nvPicPr>
        <p:blipFill>
          <a:blip r:embed="rId2">
            <a:extLst/>
          </a:blip>
          <a:srcRect l="458" t="3462" r="458" b="567"/>
          <a:stretch>
            <a:fillRect/>
          </a:stretch>
        </p:blipFill>
        <p:spPr>
          <a:xfrm>
            <a:off x="47190" y="3985943"/>
            <a:ext cx="3423441" cy="3515716"/>
          </a:xfrm>
          <a:prstGeom prst="rect">
            <a:avLst/>
          </a:prstGeom>
          <a:ln w="12700">
            <a:miter lim="400000"/>
          </a:ln>
        </p:spPr>
      </p:pic>
      <p:pic>
        <p:nvPicPr>
          <p:cNvPr id="194" name="Image" descr="Image"/>
          <p:cNvPicPr>
            <a:picLocks noChangeAspect="1"/>
          </p:cNvPicPr>
          <p:nvPr/>
        </p:nvPicPr>
        <p:blipFill>
          <a:blip r:embed="rId3">
            <a:extLst/>
          </a:blip>
          <a:stretch>
            <a:fillRect/>
          </a:stretch>
        </p:blipFill>
        <p:spPr>
          <a:xfrm>
            <a:off x="6417954" y="397106"/>
            <a:ext cx="3665450" cy="2749088"/>
          </a:xfrm>
          <a:prstGeom prst="rect">
            <a:avLst/>
          </a:prstGeom>
          <a:ln w="12700">
            <a:miter lim="400000"/>
          </a:ln>
        </p:spPr>
      </p:pic>
      <p:pic>
        <p:nvPicPr>
          <p:cNvPr id="195" name="Image" descr="Image"/>
          <p:cNvPicPr>
            <a:picLocks noChangeAspect="1"/>
          </p:cNvPicPr>
          <p:nvPr/>
        </p:nvPicPr>
        <p:blipFill>
          <a:blip r:embed="rId4">
            <a:extLst/>
          </a:blip>
          <a:stretch>
            <a:fillRect/>
          </a:stretch>
        </p:blipFill>
        <p:spPr>
          <a:xfrm>
            <a:off x="6401087" y="3308350"/>
            <a:ext cx="3699184" cy="2774387"/>
          </a:xfrm>
          <a:prstGeom prst="rect">
            <a:avLst/>
          </a:prstGeom>
          <a:ln w="12700">
            <a:miter lim="400000"/>
          </a:ln>
        </p:spPr>
      </p:pic>
      <p:pic>
        <p:nvPicPr>
          <p:cNvPr id="196" name="droppedImage.pdf" descr="droppedImage.pdf"/>
          <p:cNvPicPr>
            <a:picLocks noChangeAspect="1"/>
          </p:cNvPicPr>
          <p:nvPr/>
        </p:nvPicPr>
        <p:blipFill>
          <a:blip r:embed="rId5">
            <a:extLst/>
          </a:blip>
          <a:stretch>
            <a:fillRect/>
          </a:stretch>
        </p:blipFill>
        <p:spPr>
          <a:xfrm>
            <a:off x="3513832" y="3985558"/>
            <a:ext cx="2844058" cy="351629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8" name="12 And when he was in distress, he entreated the LORD his God and humbled himself greatly before the God of his fathers.…"/>
          <p:cNvSpPr txBox="1"/>
          <p:nvPr/>
        </p:nvSpPr>
        <p:spPr>
          <a:xfrm>
            <a:off x="457200" y="279400"/>
            <a:ext cx="6591300" cy="2794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19100" indent="-4191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12 And when he was in distress, he entreated the LORD his God and humbled himself greatly before the God of his fathers.</a:t>
            </a:r>
            <a:endParaRPr sz="2400">
              <a:uFill>
                <a:solidFill>
                  <a:srgbClr val="000000"/>
                </a:solidFill>
              </a:uFill>
              <a:latin typeface="Times"/>
              <a:ea typeface="Times"/>
              <a:cs typeface="Times"/>
              <a:sym typeface="Times"/>
            </a:endParaRPr>
          </a:p>
          <a:p>
            <a:pPr marL="419100" indent="-4191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13 When he prayed to Him, He was moved by his entreaty and heard his supplication, and brought him again to Jerusalem to his kingdom. Then Manasseh knew that the LORD </a:t>
            </a:r>
            <a:r>
              <a:rPr i="1" sz="2400">
                <a:uFill>
                  <a:solidFill>
                    <a:srgbClr val="000000"/>
                  </a:solidFill>
                </a:uFill>
                <a:latin typeface="Times"/>
                <a:ea typeface="Times"/>
                <a:cs typeface="Times"/>
                <a:sym typeface="Times"/>
              </a:rPr>
              <a:t>was</a:t>
            </a:r>
            <a:r>
              <a:rPr sz="2400">
                <a:uFill>
                  <a:solidFill>
                    <a:srgbClr val="000000"/>
                  </a:solidFill>
                </a:uFill>
                <a:latin typeface="Times"/>
                <a:ea typeface="Times"/>
                <a:cs typeface="Times"/>
                <a:sym typeface="Times"/>
              </a:rPr>
              <a:t> God.</a:t>
            </a:r>
          </a:p>
        </p:txBody>
      </p:sp>
      <p:pic>
        <p:nvPicPr>
          <p:cNvPr id="199" name="droppedImage.pdf" descr="droppedImage.pdf"/>
          <p:cNvPicPr>
            <a:picLocks noChangeAspect="1"/>
          </p:cNvPicPr>
          <p:nvPr/>
        </p:nvPicPr>
        <p:blipFill>
          <a:blip r:embed="rId2">
            <a:extLst/>
          </a:blip>
          <a:stretch>
            <a:fillRect/>
          </a:stretch>
        </p:blipFill>
        <p:spPr>
          <a:xfrm>
            <a:off x="7007964" y="76200"/>
            <a:ext cx="2478936" cy="3505200"/>
          </a:xfrm>
          <a:prstGeom prst="rect">
            <a:avLst/>
          </a:prstGeom>
          <a:ln w="12700">
            <a:miter lim="400000"/>
          </a:ln>
        </p:spPr>
      </p:pic>
      <p:pic>
        <p:nvPicPr>
          <p:cNvPr id="200" name="droppedImage.pdf" descr="droppedImage.pdf"/>
          <p:cNvPicPr>
            <a:picLocks noChangeAspect="1"/>
          </p:cNvPicPr>
          <p:nvPr/>
        </p:nvPicPr>
        <p:blipFill>
          <a:blip r:embed="rId3">
            <a:extLst/>
          </a:blip>
          <a:stretch>
            <a:fillRect/>
          </a:stretch>
        </p:blipFill>
        <p:spPr>
          <a:xfrm>
            <a:off x="-37385" y="3644058"/>
            <a:ext cx="3434501" cy="2354936"/>
          </a:xfrm>
          <a:prstGeom prst="rect">
            <a:avLst/>
          </a:prstGeom>
          <a:ln w="12700">
            <a:miter lim="400000"/>
          </a:ln>
        </p:spPr>
      </p:pic>
      <p:pic>
        <p:nvPicPr>
          <p:cNvPr id="201" name="droppedImage.pdf" descr="droppedImage.pdf"/>
          <p:cNvPicPr>
            <a:picLocks noChangeAspect="1"/>
          </p:cNvPicPr>
          <p:nvPr/>
        </p:nvPicPr>
        <p:blipFill>
          <a:blip r:embed="rId4">
            <a:extLst/>
          </a:blip>
          <a:stretch>
            <a:fillRect/>
          </a:stretch>
        </p:blipFill>
        <p:spPr>
          <a:xfrm>
            <a:off x="6118821" y="3639645"/>
            <a:ext cx="3657601" cy="3859705"/>
          </a:xfrm>
          <a:prstGeom prst="rect">
            <a:avLst/>
          </a:prstGeom>
          <a:ln w="12700">
            <a:miter lim="400000"/>
          </a:ln>
        </p:spPr>
      </p:pic>
      <p:pic>
        <p:nvPicPr>
          <p:cNvPr id="202" name="Image" descr="Image"/>
          <p:cNvPicPr>
            <a:picLocks noChangeAspect="1"/>
          </p:cNvPicPr>
          <p:nvPr/>
        </p:nvPicPr>
        <p:blipFill>
          <a:blip r:embed="rId5">
            <a:extLst/>
          </a:blip>
          <a:stretch>
            <a:fillRect/>
          </a:stretch>
        </p:blipFill>
        <p:spPr>
          <a:xfrm>
            <a:off x="3043721" y="3639645"/>
            <a:ext cx="2996948" cy="385970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4" name="Manasseh’s acts after his restoration…"/>
          <p:cNvSpPr txBox="1"/>
          <p:nvPr/>
        </p:nvSpPr>
        <p:spPr>
          <a:xfrm>
            <a:off x="38100" y="50800"/>
            <a:ext cx="6642100" cy="7099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lvl="2"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b="1" sz="2400">
                <a:solidFill>
                  <a:srgbClr val="011993"/>
                </a:solidFill>
              </a:rPr>
              <a:t>Manasseh’s acts after his restoration</a:t>
            </a:r>
            <a:endParaRPr b="1" sz="2400">
              <a:solidFill>
                <a:srgbClr val="FF2600"/>
              </a:solidFill>
            </a:endParaRPr>
          </a:p>
          <a:p>
            <a:pPr marL="419100" indent="-4191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14 Now after this he built the outer wall of the city of David on the west side of Gihon, in the valley, even to the entrance of the Fish Gate; and he encircled the Ophel </a:t>
            </a:r>
            <a:r>
              <a:rPr i="1" sz="2400">
                <a:uFill>
                  <a:solidFill>
                    <a:srgbClr val="000000"/>
                  </a:solidFill>
                </a:uFill>
                <a:latin typeface="Times"/>
                <a:ea typeface="Times"/>
                <a:cs typeface="Times"/>
                <a:sym typeface="Times"/>
              </a:rPr>
              <a:t>with it</a:t>
            </a:r>
            <a:r>
              <a:rPr sz="2400">
                <a:uFill>
                  <a:solidFill>
                    <a:srgbClr val="000000"/>
                  </a:solidFill>
                </a:uFill>
                <a:latin typeface="Times"/>
                <a:ea typeface="Times"/>
                <a:cs typeface="Times"/>
                <a:sym typeface="Times"/>
              </a:rPr>
              <a:t> and made it very high. Then he put army commanders in all the fortified cities of Judah.</a:t>
            </a:r>
          </a:p>
        </p:txBody>
      </p:sp>
      <p:pic>
        <p:nvPicPr>
          <p:cNvPr id="205" name="droppedImage.pdf" descr="droppedImage.pdf"/>
          <p:cNvPicPr>
            <a:picLocks noChangeAspect="1"/>
          </p:cNvPicPr>
          <p:nvPr/>
        </p:nvPicPr>
        <p:blipFill>
          <a:blip r:embed="rId2">
            <a:extLst/>
          </a:blip>
          <a:stretch>
            <a:fillRect/>
          </a:stretch>
        </p:blipFill>
        <p:spPr>
          <a:xfrm>
            <a:off x="6819900" y="131191"/>
            <a:ext cx="3111500" cy="3636518"/>
          </a:xfrm>
          <a:prstGeom prst="rect">
            <a:avLst/>
          </a:prstGeom>
          <a:ln w="12700">
            <a:miter lim="400000"/>
          </a:ln>
        </p:spPr>
      </p:pic>
      <p:pic>
        <p:nvPicPr>
          <p:cNvPr id="206" name="droppedImage.pdf" descr="droppedImage.pdf"/>
          <p:cNvPicPr>
            <a:picLocks noChangeAspect="1"/>
          </p:cNvPicPr>
          <p:nvPr/>
        </p:nvPicPr>
        <p:blipFill>
          <a:blip r:embed="rId3">
            <a:extLst/>
          </a:blip>
          <a:stretch>
            <a:fillRect/>
          </a:stretch>
        </p:blipFill>
        <p:spPr>
          <a:xfrm>
            <a:off x="6843259" y="3810000"/>
            <a:ext cx="2768601" cy="373594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8" name="Manasseh’s acts after his restoration…"/>
          <p:cNvSpPr txBox="1"/>
          <p:nvPr/>
        </p:nvSpPr>
        <p:spPr>
          <a:xfrm>
            <a:off x="38100" y="50800"/>
            <a:ext cx="6642100" cy="7099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lvl="2"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b="1" sz="2400">
                <a:solidFill>
                  <a:srgbClr val="011993"/>
                </a:solidFill>
              </a:rPr>
              <a:t>Manasseh’s acts after his restoration</a:t>
            </a:r>
            <a:endParaRPr b="1" sz="2400">
              <a:solidFill>
                <a:srgbClr val="FF2600"/>
              </a:solidFill>
            </a:endParaRPr>
          </a:p>
          <a:p>
            <a:pPr marL="419100" indent="-4191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15 He also removed the foreign gods and the idol from the house of the LORD, as well as all the altars which he had built on the mountain of the house of the LORD and in Jerusalem, and he threw </a:t>
            </a:r>
            <a:r>
              <a:rPr i="1" sz="2400">
                <a:uFill>
                  <a:solidFill>
                    <a:srgbClr val="000000"/>
                  </a:solidFill>
                </a:uFill>
                <a:latin typeface="Times"/>
                <a:ea typeface="Times"/>
                <a:cs typeface="Times"/>
                <a:sym typeface="Times"/>
              </a:rPr>
              <a:t>them</a:t>
            </a:r>
            <a:r>
              <a:rPr sz="2400">
                <a:uFill>
                  <a:solidFill>
                    <a:srgbClr val="000000"/>
                  </a:solidFill>
                </a:uFill>
                <a:latin typeface="Times"/>
                <a:ea typeface="Times"/>
                <a:cs typeface="Times"/>
                <a:sym typeface="Times"/>
              </a:rPr>
              <a:t> outside the city.</a:t>
            </a:r>
            <a:endParaRPr sz="2400">
              <a:uFill>
                <a:solidFill>
                  <a:srgbClr val="000000"/>
                </a:solidFill>
              </a:uFill>
              <a:latin typeface="Times"/>
              <a:ea typeface="Times"/>
              <a:cs typeface="Times"/>
              <a:sym typeface="Times"/>
            </a:endParaRPr>
          </a:p>
          <a:p>
            <a:pPr marL="419100" indent="-4191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16 And he set up the altar of the LORD and sacrificed peace offerings and thank offerings on it; and he ordered Judah to serve the LORD God of Israel.</a:t>
            </a:r>
            <a:endParaRPr sz="2400">
              <a:uFill>
                <a:solidFill>
                  <a:srgbClr val="000000"/>
                </a:solidFill>
              </a:uFill>
              <a:latin typeface="Times"/>
              <a:ea typeface="Times"/>
              <a:cs typeface="Times"/>
              <a:sym typeface="Times"/>
            </a:endParaRPr>
          </a:p>
          <a:p>
            <a:pPr lvl="2"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b="1" sz="2400">
                <a:solidFill>
                  <a:srgbClr val="011993"/>
                </a:solidFill>
              </a:rPr>
              <a:t>Spiritual condition of the people</a:t>
            </a:r>
            <a:endParaRPr sz="2400">
              <a:uFill>
                <a:solidFill>
                  <a:srgbClr val="000000"/>
                </a:solidFill>
              </a:uFill>
              <a:latin typeface="Times"/>
              <a:ea typeface="Times"/>
              <a:cs typeface="Times"/>
              <a:sym typeface="Times"/>
            </a:endParaRPr>
          </a:p>
          <a:p>
            <a:pPr marL="419100" indent="-4191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17 Nevertheless the people still sacrificed in the high places, </a:t>
            </a:r>
            <a:r>
              <a:rPr i="1" sz="2400">
                <a:uFill>
                  <a:solidFill>
                    <a:srgbClr val="000000"/>
                  </a:solidFill>
                </a:uFill>
                <a:latin typeface="Times"/>
                <a:ea typeface="Times"/>
                <a:cs typeface="Times"/>
                <a:sym typeface="Times"/>
              </a:rPr>
              <a:t>although</a:t>
            </a:r>
            <a:r>
              <a:rPr sz="2400">
                <a:uFill>
                  <a:solidFill>
                    <a:srgbClr val="000000"/>
                  </a:solidFill>
                </a:uFill>
                <a:latin typeface="Times"/>
                <a:ea typeface="Times"/>
                <a:cs typeface="Times"/>
                <a:sym typeface="Times"/>
              </a:rPr>
              <a:t> only to the LORD their God.</a:t>
            </a:r>
          </a:p>
        </p:txBody>
      </p:sp>
      <p:pic>
        <p:nvPicPr>
          <p:cNvPr id="209" name="Image" descr="Image"/>
          <p:cNvPicPr>
            <a:picLocks noChangeAspect="1"/>
          </p:cNvPicPr>
          <p:nvPr/>
        </p:nvPicPr>
        <p:blipFill>
          <a:blip r:embed="rId2">
            <a:extLst/>
          </a:blip>
          <a:stretch>
            <a:fillRect/>
          </a:stretch>
        </p:blipFill>
        <p:spPr>
          <a:xfrm>
            <a:off x="6738861" y="60573"/>
            <a:ext cx="3387306" cy="2540479"/>
          </a:xfrm>
          <a:prstGeom prst="rect">
            <a:avLst/>
          </a:prstGeom>
          <a:ln w="12700">
            <a:miter lim="400000"/>
          </a:ln>
        </p:spPr>
      </p:pic>
      <p:pic>
        <p:nvPicPr>
          <p:cNvPr id="210" name="Image" descr="Image"/>
          <p:cNvPicPr>
            <a:picLocks noChangeAspect="1"/>
          </p:cNvPicPr>
          <p:nvPr/>
        </p:nvPicPr>
        <p:blipFill>
          <a:blip r:embed="rId3">
            <a:extLst/>
          </a:blip>
          <a:stretch>
            <a:fillRect/>
          </a:stretch>
        </p:blipFill>
        <p:spPr>
          <a:xfrm>
            <a:off x="6767287" y="2669926"/>
            <a:ext cx="3330453" cy="2497840"/>
          </a:xfrm>
          <a:prstGeom prst="rect">
            <a:avLst/>
          </a:prstGeom>
          <a:ln w="12700">
            <a:miter lim="400000"/>
          </a:ln>
        </p:spPr>
      </p:pic>
      <p:pic>
        <p:nvPicPr>
          <p:cNvPr id="211" name="Image" descr="Image"/>
          <p:cNvPicPr>
            <a:picLocks noChangeAspect="1"/>
          </p:cNvPicPr>
          <p:nvPr/>
        </p:nvPicPr>
        <p:blipFill>
          <a:blip r:embed="rId4">
            <a:extLst/>
          </a:blip>
          <a:stretch>
            <a:fillRect/>
          </a:stretch>
        </p:blipFill>
        <p:spPr>
          <a:xfrm>
            <a:off x="475390" y="5005089"/>
            <a:ext cx="3125849" cy="2344388"/>
          </a:xfrm>
          <a:prstGeom prst="rect">
            <a:avLst/>
          </a:prstGeom>
          <a:ln w="12700">
            <a:miter lim="400000"/>
          </a:ln>
        </p:spPr>
      </p:pic>
      <p:pic>
        <p:nvPicPr>
          <p:cNvPr id="212" name="Image" descr="Image"/>
          <p:cNvPicPr>
            <a:picLocks noChangeAspect="1"/>
          </p:cNvPicPr>
          <p:nvPr/>
        </p:nvPicPr>
        <p:blipFill>
          <a:blip r:embed="rId5">
            <a:extLst/>
          </a:blip>
          <a:stretch>
            <a:fillRect/>
          </a:stretch>
        </p:blipFill>
        <p:spPr>
          <a:xfrm>
            <a:off x="3672036" y="5028071"/>
            <a:ext cx="3024455" cy="226834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4" name="B. The accession and assassination of Amon  2 K 21:19-26"/>
          <p:cNvSpPr txBox="1"/>
          <p:nvPr>
            <p:ph type="title"/>
          </p:nvPr>
        </p:nvSpPr>
        <p:spPr>
          <a:prstGeom prst="rect">
            <a:avLst/>
          </a:prstGeom>
        </p:spPr>
        <p:txBody>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4600"/>
            </a:pPr>
            <a:r>
              <a:rPr>
                <a:solidFill>
                  <a:srgbClr val="010E68"/>
                </a:solidFill>
              </a:rPr>
              <a:t>B.	The accession and assassination of Amon </a:t>
            </a:r>
            <a:endParaRPr>
              <a:solidFill>
                <a:srgbClr val="010E68"/>
              </a:solidFill>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4600"/>
            </a:pPr>
            <a:r>
              <a:rPr>
                <a:solidFill>
                  <a:srgbClr val="FF2600"/>
                </a:solidFill>
              </a:rPr>
              <a:t>2 K 21:19-26</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6" name="Accession &amp; character of Amon…"/>
          <p:cNvSpPr txBox="1"/>
          <p:nvPr/>
        </p:nvSpPr>
        <p:spPr>
          <a:xfrm>
            <a:off x="412750" y="38100"/>
            <a:ext cx="9334500" cy="4305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19100" indent="-4191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b="1" sz="2400">
                <a:solidFill>
                  <a:srgbClr val="011993"/>
                </a:solidFill>
                <a:uFill>
                  <a:solidFill>
                    <a:srgbClr val="000000"/>
                  </a:solidFill>
                </a:uFill>
              </a:rPr>
              <a:t>     Accession &amp; character of Amon</a:t>
            </a:r>
            <a:endParaRPr sz="2400">
              <a:uFill>
                <a:solidFill>
                  <a:srgbClr val="000000"/>
                </a:solidFill>
              </a:uFill>
              <a:latin typeface="Times"/>
              <a:ea typeface="Times"/>
              <a:cs typeface="Times"/>
              <a:sym typeface="Times"/>
            </a:endParaRPr>
          </a:p>
          <a:p>
            <a:pPr marL="419100" indent="-4191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19  Amon was twenty-two years old when he became king, and he reigned two years in Jerusalem; and his mother’s name </a:t>
            </a:r>
            <a:r>
              <a:rPr i="1" sz="2400">
                <a:uFill>
                  <a:solidFill>
                    <a:srgbClr val="000000"/>
                  </a:solidFill>
                </a:uFill>
                <a:latin typeface="Times"/>
                <a:ea typeface="Times"/>
                <a:cs typeface="Times"/>
                <a:sym typeface="Times"/>
              </a:rPr>
              <a:t>was</a:t>
            </a:r>
            <a:r>
              <a:rPr sz="2400">
                <a:uFill>
                  <a:solidFill>
                    <a:srgbClr val="000000"/>
                  </a:solidFill>
                </a:uFill>
                <a:latin typeface="Times"/>
                <a:ea typeface="Times"/>
                <a:cs typeface="Times"/>
                <a:sym typeface="Times"/>
              </a:rPr>
              <a:t> Meshullemeth the daughter of Haruz of Jotbah.</a:t>
            </a:r>
            <a:endParaRPr sz="2400">
              <a:uFill>
                <a:solidFill>
                  <a:srgbClr val="000000"/>
                </a:solidFill>
              </a:uFill>
              <a:latin typeface="Times"/>
              <a:ea typeface="Times"/>
              <a:cs typeface="Times"/>
              <a:sym typeface="Times"/>
            </a:endParaRPr>
          </a:p>
          <a:p>
            <a:pPr marL="419100" indent="-4191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20 And he did evil in the sight of the LORD, as Manasseh his father had done.</a:t>
            </a:r>
            <a:endParaRPr sz="2400">
              <a:uFill>
                <a:solidFill>
                  <a:srgbClr val="000000"/>
                </a:solidFill>
              </a:uFill>
              <a:latin typeface="Times"/>
              <a:ea typeface="Times"/>
              <a:cs typeface="Times"/>
              <a:sym typeface="Times"/>
            </a:endParaRPr>
          </a:p>
          <a:p>
            <a:pPr marL="419100" indent="-4191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21 For he walked in all the way that his father had walked, and served the idols that his father had served and worshiped them.</a:t>
            </a:r>
            <a:endParaRPr sz="2400">
              <a:uFill>
                <a:solidFill>
                  <a:srgbClr val="000000"/>
                </a:solidFill>
              </a:uFill>
              <a:latin typeface="Times"/>
              <a:ea typeface="Times"/>
              <a:cs typeface="Times"/>
              <a:sym typeface="Times"/>
            </a:endParaRPr>
          </a:p>
          <a:p>
            <a:pPr marL="419100" indent="-4191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22 So he forsook the LORD, the God of his fathers, and did not walk in the way of the LORD.</a:t>
            </a:r>
          </a:p>
        </p:txBody>
      </p:sp>
      <p:pic>
        <p:nvPicPr>
          <p:cNvPr id="217" name="Image" descr="Image"/>
          <p:cNvPicPr>
            <a:picLocks noChangeAspect="1"/>
          </p:cNvPicPr>
          <p:nvPr/>
        </p:nvPicPr>
        <p:blipFill>
          <a:blip r:embed="rId2">
            <a:extLst/>
          </a:blip>
          <a:stretch>
            <a:fillRect/>
          </a:stretch>
        </p:blipFill>
        <p:spPr>
          <a:xfrm>
            <a:off x="3408362" y="4244429"/>
            <a:ext cx="2425701" cy="33528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14:doors dir="ver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9" name="Death of Amon…"/>
          <p:cNvSpPr txBox="1"/>
          <p:nvPr/>
        </p:nvSpPr>
        <p:spPr>
          <a:xfrm>
            <a:off x="520700" y="76200"/>
            <a:ext cx="9334500" cy="4318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19100" indent="-4191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     </a:t>
            </a:r>
            <a:r>
              <a:rPr b="1" sz="2400">
                <a:solidFill>
                  <a:srgbClr val="011993"/>
                </a:solidFill>
                <a:uFill>
                  <a:solidFill>
                    <a:srgbClr val="000000"/>
                  </a:solidFill>
                </a:uFill>
              </a:rPr>
              <a:t>Death of Amon</a:t>
            </a:r>
            <a:endParaRPr sz="2400">
              <a:uFill>
                <a:solidFill>
                  <a:srgbClr val="000000"/>
                </a:solidFill>
              </a:uFill>
              <a:latin typeface="Times"/>
              <a:ea typeface="Times"/>
              <a:cs typeface="Times"/>
              <a:sym typeface="Times"/>
            </a:endParaRPr>
          </a:p>
          <a:p>
            <a:pPr marL="419100" indent="-4191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23 And the servants of Amon conspired against him and killed the king in his own house.</a:t>
            </a:r>
            <a:endParaRPr sz="2400">
              <a:uFill>
                <a:solidFill>
                  <a:srgbClr val="000000"/>
                </a:solidFill>
              </a:uFill>
              <a:latin typeface="Times"/>
              <a:ea typeface="Times"/>
              <a:cs typeface="Times"/>
              <a:sym typeface="Times"/>
            </a:endParaRPr>
          </a:p>
          <a:p>
            <a:pPr marL="419100" indent="-4191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24 Then the people of the land killed all those who had conspired against King Amon, and the people of the land made Josiah his son king in his place.</a:t>
            </a:r>
            <a:endParaRPr sz="2400">
              <a:uFill>
                <a:solidFill>
                  <a:srgbClr val="000000"/>
                </a:solidFill>
              </a:uFill>
              <a:latin typeface="Times"/>
              <a:ea typeface="Times"/>
              <a:cs typeface="Times"/>
              <a:sym typeface="Times"/>
            </a:endParaRPr>
          </a:p>
          <a:p>
            <a:pPr marL="419100" indent="-4191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25 Now the rest of the acts of Amon which he did, are they not written in the Book of the Chronicles of the Kings of Judah?</a:t>
            </a:r>
            <a:endParaRPr sz="2400">
              <a:uFill>
                <a:solidFill>
                  <a:srgbClr val="000000"/>
                </a:solidFill>
              </a:uFill>
              <a:latin typeface="Times"/>
              <a:ea typeface="Times"/>
              <a:cs typeface="Times"/>
              <a:sym typeface="Times"/>
            </a:endParaRPr>
          </a:p>
          <a:p>
            <a:pPr marL="419100" indent="-4191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26 And he was buried in his grave in the garden of Uzza, and Josiah his son became king in his place.</a:t>
            </a:r>
          </a:p>
        </p:txBody>
      </p:sp>
      <p:pic>
        <p:nvPicPr>
          <p:cNvPr id="220" name="Image" descr="Image"/>
          <p:cNvPicPr>
            <a:picLocks noChangeAspect="1"/>
          </p:cNvPicPr>
          <p:nvPr/>
        </p:nvPicPr>
        <p:blipFill>
          <a:blip r:embed="rId2">
            <a:extLst/>
          </a:blip>
          <a:stretch>
            <a:fillRect/>
          </a:stretch>
        </p:blipFill>
        <p:spPr>
          <a:xfrm>
            <a:off x="4491434" y="4288928"/>
            <a:ext cx="4920535" cy="327439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2" name="C. The reign and reformation of Josiah 21:1—23:27"/>
          <p:cNvSpPr txBox="1"/>
          <p:nvPr>
            <p:ph type="title"/>
          </p:nvPr>
        </p:nvSpPr>
        <p:spPr>
          <a:prstGeom prst="rect">
            <a:avLst/>
          </a:prstGeom>
        </p:spPr>
        <p:txBody>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5500"/>
            </a:pPr>
            <a:r>
              <a:rPr>
                <a:solidFill>
                  <a:srgbClr val="010E68"/>
                </a:solidFill>
              </a:rPr>
              <a:t>C.	The reign and reformation of Josiah </a:t>
            </a:r>
            <a:r>
              <a:rPr>
                <a:solidFill>
                  <a:srgbClr val="FF2600"/>
                </a:solidFill>
              </a:rPr>
              <a:t>21:1—23:27</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4" name="1. Introduction to the reign of Josiah 22:1-2…"/>
          <p:cNvSpPr txBox="1"/>
          <p:nvPr/>
        </p:nvSpPr>
        <p:spPr>
          <a:xfrm>
            <a:off x="457200" y="279400"/>
            <a:ext cx="9334500" cy="2552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19100" indent="-4191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b="1" sz="2400">
                <a:solidFill>
                  <a:srgbClr val="010E68"/>
                </a:solidFill>
                <a:uFill>
                  <a:solidFill>
                    <a:srgbClr val="000000"/>
                  </a:solidFill>
                </a:uFill>
              </a:rPr>
              <a:t>1.	Introduction to the reign of Josiah </a:t>
            </a:r>
            <a:r>
              <a:rPr b="1" sz="2400">
                <a:solidFill>
                  <a:srgbClr val="FF2600"/>
                </a:solidFill>
                <a:uFill>
                  <a:solidFill>
                    <a:srgbClr val="000000"/>
                  </a:solidFill>
                </a:uFill>
              </a:rPr>
              <a:t>22:1-2</a:t>
            </a:r>
            <a:endParaRPr sz="2400">
              <a:uFill>
                <a:solidFill>
                  <a:srgbClr val="000000"/>
                </a:solidFill>
              </a:uFill>
              <a:latin typeface="Times"/>
              <a:ea typeface="Times"/>
              <a:cs typeface="Times"/>
              <a:sym typeface="Times"/>
            </a:endParaRPr>
          </a:p>
          <a:p>
            <a:pPr marL="419100" indent="-4191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    Josiah was eight years old when he became king, and he reigned thirty-one years in Jerusalem; and his mother’s name </a:t>
            </a:r>
            <a:r>
              <a:rPr i="1" sz="2400">
                <a:uFill>
                  <a:solidFill>
                    <a:srgbClr val="000000"/>
                  </a:solidFill>
                </a:uFill>
                <a:latin typeface="Times"/>
                <a:ea typeface="Times"/>
                <a:cs typeface="Times"/>
                <a:sym typeface="Times"/>
              </a:rPr>
              <a:t>was</a:t>
            </a:r>
            <a:r>
              <a:rPr sz="2400">
                <a:uFill>
                  <a:solidFill>
                    <a:srgbClr val="000000"/>
                  </a:solidFill>
                </a:uFill>
                <a:latin typeface="Times"/>
                <a:ea typeface="Times"/>
                <a:cs typeface="Times"/>
                <a:sym typeface="Times"/>
              </a:rPr>
              <a:t> Jedidah the daughter of Adaiah of Bozkath.</a:t>
            </a:r>
            <a:endParaRPr sz="2400">
              <a:uFill>
                <a:solidFill>
                  <a:srgbClr val="000000"/>
                </a:solidFill>
              </a:uFill>
              <a:latin typeface="Times"/>
              <a:ea typeface="Times"/>
              <a:cs typeface="Times"/>
              <a:sym typeface="Times"/>
            </a:endParaRPr>
          </a:p>
          <a:p>
            <a:pPr marL="419100" indent="-4191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    And he did right in the sight of the LORD and walked in all the way of his father David, nor did he turn aside to the right or to the left.</a:t>
            </a:r>
          </a:p>
        </p:txBody>
      </p:sp>
      <p:pic>
        <p:nvPicPr>
          <p:cNvPr id="225" name="Boy Josiah C-49.jpg" descr="Boy Josiah C-49.jpg"/>
          <p:cNvPicPr>
            <a:picLocks noChangeAspect="1"/>
          </p:cNvPicPr>
          <p:nvPr/>
        </p:nvPicPr>
        <p:blipFill>
          <a:blip r:embed="rId2">
            <a:extLst/>
          </a:blip>
          <a:stretch>
            <a:fillRect/>
          </a:stretch>
        </p:blipFill>
        <p:spPr>
          <a:xfrm>
            <a:off x="6095107" y="3469318"/>
            <a:ext cx="3595519" cy="403721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14:doors dir="ver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7" name="Josiah’s early reformation 2 C 34:3-7…"/>
          <p:cNvSpPr txBox="1"/>
          <p:nvPr/>
        </p:nvSpPr>
        <p:spPr>
          <a:xfrm>
            <a:off x="457200" y="279400"/>
            <a:ext cx="6055569" cy="6731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19100" indent="-4191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b="1" sz="2400">
                <a:solidFill>
                  <a:srgbClr val="010E68"/>
                </a:solidFill>
                <a:uFill>
                  <a:solidFill>
                    <a:srgbClr val="000000"/>
                  </a:solidFill>
                </a:uFill>
              </a:rPr>
              <a:t>     Josiah’s early reformation </a:t>
            </a:r>
            <a:r>
              <a:rPr b="1" sz="2400">
                <a:solidFill>
                  <a:srgbClr val="FF2600"/>
                </a:solidFill>
                <a:uFill>
                  <a:solidFill>
                    <a:srgbClr val="000000"/>
                  </a:solidFill>
                </a:uFill>
              </a:rPr>
              <a:t>2 C 34:3-7</a:t>
            </a:r>
            <a:endParaRPr sz="2400">
              <a:uFill>
                <a:solidFill>
                  <a:srgbClr val="000000"/>
                </a:solidFill>
              </a:uFill>
              <a:latin typeface="Times"/>
              <a:ea typeface="Times"/>
              <a:cs typeface="Times"/>
              <a:sym typeface="Times"/>
            </a:endParaRPr>
          </a:p>
          <a:p>
            <a:pPr marL="419100" indent="-4191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   For in the eighth year of his reign while he was still a youth, he began to seek the God of his father David; and in the twelfth year he began to purge Judah and Jerusalem of the high places, the Asherim, the carved images, and the molten images.</a:t>
            </a:r>
            <a:endParaRPr sz="2400">
              <a:uFill>
                <a:solidFill>
                  <a:srgbClr val="000000"/>
                </a:solidFill>
              </a:uFill>
              <a:latin typeface="Times"/>
              <a:ea typeface="Times"/>
              <a:cs typeface="Times"/>
              <a:sym typeface="Times"/>
            </a:endParaRPr>
          </a:p>
          <a:p>
            <a:pPr marL="419100" indent="-4191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4   And they tore down the altars of the Baals in his presence, and the incense altars that were high above them he chopped down; also the Asherim, the carved images, and the molten images he broke in pieces and ground to powder and scattered </a:t>
            </a:r>
            <a:r>
              <a:rPr i="1" sz="2400">
                <a:uFill>
                  <a:solidFill>
                    <a:srgbClr val="000000"/>
                  </a:solidFill>
                </a:uFill>
                <a:latin typeface="Times"/>
                <a:ea typeface="Times"/>
                <a:cs typeface="Times"/>
                <a:sym typeface="Times"/>
              </a:rPr>
              <a:t>it</a:t>
            </a:r>
            <a:r>
              <a:rPr sz="2400">
                <a:uFill>
                  <a:solidFill>
                    <a:srgbClr val="000000"/>
                  </a:solidFill>
                </a:uFill>
                <a:latin typeface="Times"/>
                <a:ea typeface="Times"/>
                <a:cs typeface="Times"/>
                <a:sym typeface="Times"/>
              </a:rPr>
              <a:t> on the graves of those who had sacrificed to them.</a:t>
            </a:r>
            <a:endParaRPr sz="2400">
              <a:uFill>
                <a:solidFill>
                  <a:srgbClr val="000000"/>
                </a:solidFill>
              </a:uFill>
              <a:latin typeface="Times"/>
              <a:ea typeface="Times"/>
              <a:cs typeface="Times"/>
              <a:sym typeface="Times"/>
            </a:endParaRPr>
          </a:p>
          <a:p>
            <a:pPr marL="419100" indent="-4191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5   Then he burned the bones of the priests on their altars, and purged Judah and Jerusalem.</a:t>
            </a:r>
          </a:p>
        </p:txBody>
      </p:sp>
      <p:pic>
        <p:nvPicPr>
          <p:cNvPr id="228" name="Image" descr="Image"/>
          <p:cNvPicPr>
            <a:picLocks noChangeAspect="1"/>
          </p:cNvPicPr>
          <p:nvPr/>
        </p:nvPicPr>
        <p:blipFill>
          <a:blip r:embed="rId2">
            <a:extLst/>
          </a:blip>
          <a:stretch>
            <a:fillRect/>
          </a:stretch>
        </p:blipFill>
        <p:spPr>
          <a:xfrm>
            <a:off x="7267078" y="80615"/>
            <a:ext cx="2667001" cy="3048001"/>
          </a:xfrm>
          <a:prstGeom prst="rect">
            <a:avLst/>
          </a:prstGeom>
          <a:ln w="12700">
            <a:miter lim="400000"/>
          </a:ln>
        </p:spPr>
      </p:pic>
      <p:pic>
        <p:nvPicPr>
          <p:cNvPr id="229" name="Image" descr="Image"/>
          <p:cNvPicPr>
            <a:picLocks noChangeAspect="1"/>
          </p:cNvPicPr>
          <p:nvPr/>
        </p:nvPicPr>
        <p:blipFill>
          <a:blip r:embed="rId3">
            <a:extLst/>
          </a:blip>
          <a:stretch>
            <a:fillRect/>
          </a:stretch>
        </p:blipFill>
        <p:spPr>
          <a:xfrm>
            <a:off x="7256584" y="3202830"/>
            <a:ext cx="2687990" cy="370757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3" name="The Judean Period: Overview  722-586 BC"/>
          <p:cNvSpPr txBox="1"/>
          <p:nvPr>
            <p:ph type="title"/>
          </p:nvPr>
        </p:nvSpPr>
        <p:spPr>
          <a:xfrm>
            <a:off x="990600" y="203200"/>
            <a:ext cx="8178800" cy="1168400"/>
          </a:xfrm>
          <a:prstGeom prst="rect">
            <a:avLst/>
          </a:prstGeom>
        </p:spPr>
        <p:txBody>
          <a:bodyPr/>
          <a:lstStyle/>
          <a:p>
            <a:pPr/>
            <a:r>
              <a:rPr sz="3600"/>
              <a:t>The Judean Period: Overview </a:t>
            </a:r>
            <a:endParaRPr sz="3600"/>
          </a:p>
          <a:p>
            <a:pPr/>
            <a:r>
              <a:rPr sz="3600"/>
              <a:t>722-586 BC</a:t>
            </a:r>
          </a:p>
        </p:txBody>
      </p:sp>
      <p:grpSp>
        <p:nvGrpSpPr>
          <p:cNvPr id="167" name="Group"/>
          <p:cNvGrpSpPr/>
          <p:nvPr/>
        </p:nvGrpSpPr>
        <p:grpSpPr>
          <a:xfrm>
            <a:off x="-104676" y="2019300"/>
            <a:ext cx="10255251" cy="4813300"/>
            <a:chOff x="0" y="0"/>
            <a:chExt cx="10255250" cy="4813300"/>
          </a:xfrm>
        </p:grpSpPr>
        <p:sp>
          <p:nvSpPr>
            <p:cNvPr id="154" name="Judah…"/>
            <p:cNvSpPr/>
            <p:nvPr/>
          </p:nvSpPr>
          <p:spPr>
            <a:xfrm>
              <a:off x="320575" y="457200"/>
              <a:ext cx="2082801" cy="2273300"/>
            </a:xfrm>
            <a:prstGeom prst="rect">
              <a:avLst/>
            </a:prstGeom>
            <a:solidFill>
              <a:srgbClr val="011993"/>
            </a:solid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p>
              <a:pPr>
                <a:defRPr sz="3000">
                  <a:solidFill>
                    <a:srgbClr val="FFFFFF"/>
                  </a:solidFill>
                  <a:effectLst>
                    <a:outerShdw sx="100000" sy="100000" kx="0" ky="0" algn="b" rotWithShape="0" blurRad="38100" dist="12700" dir="5400000">
                      <a:srgbClr val="000000">
                        <a:alpha val="50000"/>
                      </a:srgbClr>
                    </a:outerShdw>
                  </a:effectLst>
                </a:defRPr>
              </a:pPr>
              <a:r>
                <a:t>Judah</a:t>
              </a:r>
            </a:p>
            <a:p>
              <a:pPr>
                <a:spcBef>
                  <a:spcPts val="2300"/>
                </a:spcBef>
                <a:defRPr sz="3000">
                  <a:solidFill>
                    <a:srgbClr val="FFFFFF"/>
                  </a:solidFill>
                  <a:effectLst>
                    <a:outerShdw sx="100000" sy="100000" kx="0" ky="0" algn="b" rotWithShape="0" blurRad="38100" dist="12700" dir="5400000">
                      <a:srgbClr val="000000">
                        <a:alpha val="50000"/>
                      </a:srgbClr>
                    </a:outerShdw>
                  </a:effectLst>
                </a:defRPr>
              </a:pPr>
              <a:r>
                <a:t>Independent</a:t>
              </a:r>
            </a:p>
            <a:p>
              <a:pPr>
                <a:defRPr sz="2400">
                  <a:solidFill>
                    <a:srgbClr val="FFFB00"/>
                  </a:solidFill>
                  <a:effectLst>
                    <a:outerShdw sx="100000" sy="100000" kx="0" ky="0" algn="b" rotWithShape="0" blurRad="38100" dist="12700" dir="5400000">
                      <a:srgbClr val="000000">
                        <a:alpha val="50000"/>
                      </a:srgbClr>
                    </a:outerShdw>
                  </a:effectLst>
                </a:defRPr>
              </a:pPr>
              <a:r>
                <a:t>Hezekiah</a:t>
              </a:r>
            </a:p>
          </p:txBody>
        </p:sp>
        <p:sp>
          <p:nvSpPr>
            <p:cNvPr id="155" name="722"/>
            <p:cNvSpPr txBox="1"/>
            <p:nvPr/>
          </p:nvSpPr>
          <p:spPr>
            <a:xfrm>
              <a:off x="0" y="0"/>
              <a:ext cx="762000"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2400"/>
              </a:lvl1pPr>
            </a:lstStyle>
            <a:p>
              <a:pPr/>
              <a:r>
                <a:t>722</a:t>
              </a:r>
            </a:p>
          </p:txBody>
        </p:sp>
        <p:sp>
          <p:nvSpPr>
            <p:cNvPr id="156" name="686"/>
            <p:cNvSpPr txBox="1"/>
            <p:nvPr/>
          </p:nvSpPr>
          <p:spPr>
            <a:xfrm>
              <a:off x="2127250" y="0"/>
              <a:ext cx="546100"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2400"/>
              </a:lvl1pPr>
            </a:lstStyle>
            <a:p>
              <a:pPr/>
              <a:r>
                <a:t>686</a:t>
              </a:r>
            </a:p>
          </p:txBody>
        </p:sp>
        <p:sp>
          <p:nvSpPr>
            <p:cNvPr id="157" name="Assyrian…"/>
            <p:cNvSpPr/>
            <p:nvPr/>
          </p:nvSpPr>
          <p:spPr>
            <a:xfrm>
              <a:off x="2403375" y="457200"/>
              <a:ext cx="2984501" cy="2273300"/>
            </a:xfrm>
            <a:prstGeom prst="rect">
              <a:avLst/>
            </a:prstGeom>
            <a:solidFill>
              <a:srgbClr val="FF2600"/>
            </a:solid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p>
              <a:pPr>
                <a:defRPr sz="3000">
                  <a:solidFill>
                    <a:srgbClr val="FFFFFF"/>
                  </a:solidFill>
                  <a:effectLst>
                    <a:outerShdw sx="100000" sy="100000" kx="0" ky="0" algn="b" rotWithShape="0" blurRad="38100" dist="12700" dir="5400000">
                      <a:srgbClr val="000000">
                        <a:alpha val="50000"/>
                      </a:srgbClr>
                    </a:outerShdw>
                  </a:effectLst>
                </a:defRPr>
              </a:pPr>
              <a:r>
                <a:t>Assyrian</a:t>
              </a:r>
            </a:p>
            <a:p>
              <a:pPr>
                <a:spcBef>
                  <a:spcPts val="2100"/>
                </a:spcBef>
                <a:defRPr sz="3000">
                  <a:solidFill>
                    <a:srgbClr val="FFFFFF"/>
                  </a:solidFill>
                  <a:effectLst>
                    <a:outerShdw sx="100000" sy="100000" kx="0" ky="0" algn="b" rotWithShape="0" blurRad="38100" dist="12700" dir="5400000">
                      <a:srgbClr val="000000">
                        <a:alpha val="50000"/>
                      </a:srgbClr>
                    </a:outerShdw>
                  </a:effectLst>
                </a:defRPr>
              </a:pPr>
              <a:r>
                <a:t>Domination</a:t>
              </a:r>
            </a:p>
            <a:p>
              <a:pPr>
                <a:defRPr sz="3000">
                  <a:solidFill>
                    <a:srgbClr val="FFFFFF"/>
                  </a:solidFill>
                  <a:effectLst>
                    <a:outerShdw sx="100000" sy="100000" kx="0" ky="0" algn="b" rotWithShape="0" blurRad="38100" dist="12700" dir="5400000">
                      <a:srgbClr val="000000">
                        <a:alpha val="50000"/>
                      </a:srgbClr>
                    </a:outerShdw>
                  </a:effectLst>
                </a:defRPr>
              </a:pPr>
              <a:r>
                <a:rPr sz="2400">
                  <a:solidFill>
                    <a:srgbClr val="FFFB00"/>
                  </a:solidFill>
                </a:rPr>
                <a:t>Manasseh</a:t>
              </a:r>
              <a:endParaRPr sz="2400">
                <a:solidFill>
                  <a:srgbClr val="FFFB00"/>
                </a:solidFill>
              </a:endParaRPr>
            </a:p>
            <a:p>
              <a:pPr>
                <a:defRPr sz="3000">
                  <a:solidFill>
                    <a:srgbClr val="FFFFFF"/>
                  </a:solidFill>
                  <a:effectLst>
                    <a:outerShdw sx="100000" sy="100000" kx="0" ky="0" algn="b" rotWithShape="0" blurRad="38100" dist="12700" dir="5400000">
                      <a:srgbClr val="000000">
                        <a:alpha val="50000"/>
                      </a:srgbClr>
                    </a:outerShdw>
                  </a:effectLst>
                </a:defRPr>
              </a:pPr>
              <a:r>
                <a:rPr sz="2400">
                  <a:solidFill>
                    <a:srgbClr val="FFFB00"/>
                  </a:solidFill>
                </a:rPr>
                <a:t>Amon</a:t>
              </a:r>
            </a:p>
          </p:txBody>
        </p:sp>
        <p:sp>
          <p:nvSpPr>
            <p:cNvPr id="158" name="640"/>
            <p:cNvSpPr txBox="1"/>
            <p:nvPr/>
          </p:nvSpPr>
          <p:spPr>
            <a:xfrm>
              <a:off x="5137150" y="0"/>
              <a:ext cx="546100"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2400"/>
              </a:lvl1pPr>
            </a:lstStyle>
            <a:p>
              <a:pPr/>
              <a:r>
                <a:t>640</a:t>
              </a:r>
            </a:p>
          </p:txBody>
        </p:sp>
        <p:sp>
          <p:nvSpPr>
            <p:cNvPr id="159" name="Babylonian…"/>
            <p:cNvSpPr/>
            <p:nvPr/>
          </p:nvSpPr>
          <p:spPr>
            <a:xfrm>
              <a:off x="8169175" y="457200"/>
              <a:ext cx="1981201" cy="2273300"/>
            </a:xfrm>
            <a:prstGeom prst="rect">
              <a:avLst/>
            </a:prstGeom>
            <a:solidFill>
              <a:srgbClr val="FF2600"/>
            </a:solid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p>
              <a:pPr>
                <a:defRPr sz="3000">
                  <a:solidFill>
                    <a:srgbClr val="FFFFFF"/>
                  </a:solidFill>
                  <a:effectLst>
                    <a:outerShdw sx="100000" sy="100000" kx="0" ky="0" algn="b" rotWithShape="0" blurRad="38100" dist="12700" dir="5400000">
                      <a:srgbClr val="000000">
                        <a:alpha val="50000"/>
                      </a:srgbClr>
                    </a:outerShdw>
                  </a:effectLst>
                </a:defRPr>
              </a:pPr>
              <a:r>
                <a:t>Babylonian</a:t>
              </a:r>
            </a:p>
            <a:p>
              <a:pPr>
                <a:spcBef>
                  <a:spcPts val="2000"/>
                </a:spcBef>
                <a:defRPr sz="3000">
                  <a:solidFill>
                    <a:srgbClr val="FFFFFF"/>
                  </a:solidFill>
                  <a:effectLst>
                    <a:outerShdw sx="100000" sy="100000" kx="0" ky="0" algn="b" rotWithShape="0" blurRad="38100" dist="12700" dir="5400000">
                      <a:srgbClr val="000000">
                        <a:alpha val="50000"/>
                      </a:srgbClr>
                    </a:outerShdw>
                  </a:effectLst>
                </a:defRPr>
              </a:pPr>
              <a:r>
                <a:t>Domination</a:t>
              </a:r>
            </a:p>
            <a:p>
              <a:pPr>
                <a:defRPr sz="3000">
                  <a:solidFill>
                    <a:srgbClr val="FFFFFF"/>
                  </a:solidFill>
                  <a:effectLst>
                    <a:outerShdw sx="100000" sy="100000" kx="0" ky="0" algn="b" rotWithShape="0" blurRad="38100" dist="12700" dir="5400000">
                      <a:srgbClr val="000000">
                        <a:alpha val="50000"/>
                      </a:srgbClr>
                    </a:outerShdw>
                  </a:effectLst>
                </a:defRPr>
              </a:pPr>
              <a:r>
                <a:rPr sz="2400">
                  <a:solidFill>
                    <a:srgbClr val="FFFB00"/>
                  </a:solidFill>
                </a:rPr>
                <a:t>Jehoiakim</a:t>
              </a:r>
              <a:endParaRPr sz="2400">
                <a:solidFill>
                  <a:srgbClr val="FFFB00"/>
                </a:solidFill>
              </a:endParaRPr>
            </a:p>
            <a:p>
              <a:pPr>
                <a:defRPr sz="3000">
                  <a:solidFill>
                    <a:srgbClr val="FFFFFF"/>
                  </a:solidFill>
                  <a:effectLst>
                    <a:outerShdw sx="100000" sy="100000" kx="0" ky="0" algn="b" rotWithShape="0" blurRad="38100" dist="12700" dir="5400000">
                      <a:srgbClr val="000000">
                        <a:alpha val="50000"/>
                      </a:srgbClr>
                    </a:outerShdw>
                  </a:effectLst>
                </a:defRPr>
              </a:pPr>
              <a:r>
                <a:rPr sz="2400">
                  <a:solidFill>
                    <a:srgbClr val="FFFB00"/>
                  </a:solidFill>
                </a:rPr>
                <a:t>Jehoiachin</a:t>
              </a:r>
              <a:endParaRPr sz="2400">
                <a:solidFill>
                  <a:srgbClr val="FFFB00"/>
                </a:solidFill>
              </a:endParaRPr>
            </a:p>
            <a:p>
              <a:pPr>
                <a:defRPr sz="3000">
                  <a:solidFill>
                    <a:srgbClr val="FFFFFF"/>
                  </a:solidFill>
                  <a:effectLst>
                    <a:outerShdw sx="100000" sy="100000" kx="0" ky="0" algn="b" rotWithShape="0" blurRad="38100" dist="12700" dir="5400000">
                      <a:srgbClr val="000000">
                        <a:alpha val="50000"/>
                      </a:srgbClr>
                    </a:outerShdw>
                  </a:effectLst>
                </a:defRPr>
              </a:pPr>
              <a:r>
                <a:rPr sz="2400">
                  <a:solidFill>
                    <a:srgbClr val="FFFB00"/>
                  </a:solidFill>
                </a:rPr>
                <a:t>Zedakiah</a:t>
              </a:r>
            </a:p>
          </p:txBody>
        </p:sp>
        <p:sp>
          <p:nvSpPr>
            <p:cNvPr id="160" name="Judah…"/>
            <p:cNvSpPr/>
            <p:nvPr/>
          </p:nvSpPr>
          <p:spPr>
            <a:xfrm>
              <a:off x="5400575" y="457200"/>
              <a:ext cx="2514601" cy="2273300"/>
            </a:xfrm>
            <a:prstGeom prst="rect">
              <a:avLst/>
            </a:prstGeom>
            <a:solidFill>
              <a:srgbClr val="011993"/>
            </a:solid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p>
              <a:pPr>
                <a:defRPr sz="3000">
                  <a:solidFill>
                    <a:srgbClr val="FFFFFF"/>
                  </a:solidFill>
                  <a:effectLst>
                    <a:outerShdw sx="100000" sy="100000" kx="0" ky="0" algn="b" rotWithShape="0" blurRad="38100" dist="12700" dir="5400000">
                      <a:srgbClr val="000000">
                        <a:alpha val="50000"/>
                      </a:srgbClr>
                    </a:outerShdw>
                  </a:effectLst>
                </a:defRPr>
              </a:pPr>
              <a:r>
                <a:t>Judah</a:t>
              </a:r>
            </a:p>
            <a:p>
              <a:pPr>
                <a:spcBef>
                  <a:spcPts val="2200"/>
                </a:spcBef>
                <a:defRPr sz="3000">
                  <a:solidFill>
                    <a:srgbClr val="FFFFFF"/>
                  </a:solidFill>
                  <a:effectLst>
                    <a:outerShdw sx="100000" sy="100000" kx="0" ky="0" algn="b" rotWithShape="0" blurRad="38100" dist="12700" dir="5400000">
                      <a:srgbClr val="000000">
                        <a:alpha val="50000"/>
                      </a:srgbClr>
                    </a:outerShdw>
                  </a:effectLst>
                </a:defRPr>
              </a:pPr>
              <a:r>
                <a:t>Independent</a:t>
              </a:r>
            </a:p>
            <a:p>
              <a:pPr>
                <a:defRPr sz="2400">
                  <a:solidFill>
                    <a:srgbClr val="FFFB00"/>
                  </a:solidFill>
                  <a:effectLst>
                    <a:outerShdw sx="100000" sy="100000" kx="0" ky="0" algn="b" rotWithShape="0" blurRad="38100" dist="12700" dir="5400000">
                      <a:srgbClr val="000000">
                        <a:alpha val="50000"/>
                      </a:srgbClr>
                    </a:outerShdw>
                  </a:effectLst>
                </a:defRPr>
              </a:pPr>
              <a:r>
                <a:t>Josiah</a:t>
              </a:r>
            </a:p>
          </p:txBody>
        </p:sp>
        <p:sp>
          <p:nvSpPr>
            <p:cNvPr id="161" name="609"/>
            <p:cNvSpPr txBox="1"/>
            <p:nvPr/>
          </p:nvSpPr>
          <p:spPr>
            <a:xfrm>
              <a:off x="7372350" y="0"/>
              <a:ext cx="546100"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2400"/>
              </a:lvl1pPr>
            </a:lstStyle>
            <a:p>
              <a:pPr/>
              <a:r>
                <a:t>609</a:t>
              </a:r>
            </a:p>
          </p:txBody>
        </p:sp>
        <p:sp>
          <p:nvSpPr>
            <p:cNvPr id="162" name="586"/>
            <p:cNvSpPr txBox="1"/>
            <p:nvPr/>
          </p:nvSpPr>
          <p:spPr>
            <a:xfrm>
              <a:off x="9709150" y="0"/>
              <a:ext cx="546100"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2400"/>
              </a:lvl1pPr>
            </a:lstStyle>
            <a:p>
              <a:pPr/>
              <a:r>
                <a:t>586</a:t>
              </a:r>
            </a:p>
          </p:txBody>
        </p:sp>
        <p:sp>
          <p:nvSpPr>
            <p:cNvPr id="163" name="605"/>
            <p:cNvSpPr txBox="1"/>
            <p:nvPr/>
          </p:nvSpPr>
          <p:spPr>
            <a:xfrm>
              <a:off x="8172450" y="0"/>
              <a:ext cx="546100"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2400"/>
              </a:lvl1pPr>
            </a:lstStyle>
            <a:p>
              <a:pPr/>
              <a:r>
                <a:t>605</a:t>
              </a:r>
            </a:p>
          </p:txBody>
        </p:sp>
        <p:sp>
          <p:nvSpPr>
            <p:cNvPr id="164" name="Egyptian…"/>
            <p:cNvSpPr/>
            <p:nvPr/>
          </p:nvSpPr>
          <p:spPr>
            <a:xfrm>
              <a:off x="5298975" y="2895600"/>
              <a:ext cx="1955801" cy="1917700"/>
            </a:xfrm>
            <a:prstGeom prst="rect">
              <a:avLst/>
            </a:prstGeom>
            <a:solidFill>
              <a:srgbClr val="009051"/>
            </a:solid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p>
              <a:pPr>
                <a:defRPr sz="3000">
                  <a:solidFill>
                    <a:srgbClr val="FFFFFF"/>
                  </a:solidFill>
                  <a:effectLst>
                    <a:outerShdw sx="100000" sy="100000" kx="0" ky="0" algn="b" rotWithShape="0" blurRad="38100" dist="12700" dir="5400000">
                      <a:srgbClr val="000000">
                        <a:alpha val="50000"/>
                      </a:srgbClr>
                    </a:outerShdw>
                  </a:effectLst>
                </a:defRPr>
              </a:pPr>
              <a:r>
                <a:t>Egyptian</a:t>
              </a:r>
            </a:p>
            <a:p>
              <a:pPr>
                <a:spcBef>
                  <a:spcPts val="1700"/>
                </a:spcBef>
                <a:defRPr sz="3000">
                  <a:solidFill>
                    <a:srgbClr val="FFFFFF"/>
                  </a:solidFill>
                  <a:effectLst>
                    <a:outerShdw sx="100000" sy="100000" kx="0" ky="0" algn="b" rotWithShape="0" blurRad="38100" dist="12700" dir="5400000">
                      <a:srgbClr val="000000">
                        <a:alpha val="50000"/>
                      </a:srgbClr>
                    </a:outerShdw>
                  </a:effectLst>
                </a:defRPr>
              </a:pPr>
              <a:r>
                <a:t>Domination</a:t>
              </a:r>
            </a:p>
            <a:p>
              <a:pPr>
                <a:defRPr sz="2400">
                  <a:solidFill>
                    <a:srgbClr val="FFFB00"/>
                  </a:solidFill>
                  <a:effectLst>
                    <a:outerShdw sx="100000" sy="100000" kx="0" ky="0" algn="b" rotWithShape="0" blurRad="38100" dist="12700" dir="5400000">
                      <a:srgbClr val="000000">
                        <a:alpha val="50000"/>
                      </a:srgbClr>
                    </a:outerShdw>
                  </a:effectLst>
                </a:defRPr>
              </a:pPr>
              <a:r>
                <a:t>Jehoahaz</a:t>
              </a:r>
            </a:p>
            <a:p>
              <a:pPr>
                <a:defRPr sz="2400">
                  <a:solidFill>
                    <a:srgbClr val="FFFB00"/>
                  </a:solidFill>
                  <a:effectLst>
                    <a:outerShdw sx="100000" sy="100000" kx="0" ky="0" algn="b" rotWithShape="0" blurRad="38100" dist="12700" dir="5400000">
                      <a:srgbClr val="000000">
                        <a:alpha val="50000"/>
                      </a:srgbClr>
                    </a:outerShdw>
                  </a:effectLst>
                </a:defRPr>
              </a:pPr>
              <a:r>
                <a:t>Jehoiakim</a:t>
              </a:r>
            </a:p>
          </p:txBody>
        </p:sp>
        <p:sp>
          <p:nvSpPr>
            <p:cNvPr id="165" name="Rectangle"/>
            <p:cNvSpPr/>
            <p:nvPr/>
          </p:nvSpPr>
          <p:spPr>
            <a:xfrm>
              <a:off x="7915175" y="457200"/>
              <a:ext cx="254001" cy="2273300"/>
            </a:xfrm>
            <a:prstGeom prst="rect">
              <a:avLst/>
            </a:prstGeom>
            <a:solidFill>
              <a:srgbClr val="009051"/>
            </a:solidFill>
            <a:ln w="25400" cap="flat">
              <a:solidFill>
                <a:srgbClr val="000000"/>
              </a:solidFill>
              <a:prstDash val="solid"/>
              <a:miter lim="400000"/>
            </a:ln>
            <a:effectLst/>
          </p:spPr>
          <p:txBody>
            <a:bodyPr wrap="square" lIns="38100" tIns="38100" rIns="38100" bIns="38100" numCol="1" anchor="t">
              <a:noAutofit/>
            </a:bodyP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166" name="Line"/>
            <p:cNvSpPr/>
            <p:nvPr/>
          </p:nvSpPr>
          <p:spPr>
            <a:xfrm flipH="1">
              <a:off x="6886475" y="2590800"/>
              <a:ext cx="1219201" cy="596900"/>
            </a:xfrm>
            <a:prstGeom prst="line">
              <a:avLst/>
            </a:prstGeom>
            <a:noFill/>
            <a:ln w="38100" cap="flat">
              <a:solidFill>
                <a:srgbClr val="000000"/>
              </a:solidFill>
              <a:prstDash val="solid"/>
              <a:miter lim="400000"/>
              <a:headEnd type="triangle" w="med" len="med"/>
              <a:tailEnd type="triangle" w="med" len="med"/>
            </a:ln>
            <a:effectLst/>
          </p:spPr>
          <p:txBody>
            <a:bodyPr wrap="square" lIns="0" tIns="0" rIns="0" bIns="0" numCol="1" anchor="t">
              <a:noAutofit/>
            </a:bodyPr>
            <a:lstStyle/>
            <a:p>
              <a:pPr algn="l">
                <a:defRPr sz="1200">
                  <a:latin typeface="Helvetica"/>
                  <a:ea typeface="Helvetica"/>
                  <a:cs typeface="Helvetica"/>
                  <a:sym typeface="Helvetica"/>
                </a:defRPr>
              </a:pPr>
            </a:p>
          </p:txBody>
        </p:sp>
      </p:gr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1" name="Josiah’s early reformation 2 C 34:3-7…"/>
          <p:cNvSpPr txBox="1"/>
          <p:nvPr/>
        </p:nvSpPr>
        <p:spPr>
          <a:xfrm>
            <a:off x="457200" y="279400"/>
            <a:ext cx="6312942" cy="36576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19100" indent="-4191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b="1" sz="2400">
                <a:solidFill>
                  <a:srgbClr val="010E68"/>
                </a:solidFill>
                <a:uFill>
                  <a:solidFill>
                    <a:srgbClr val="000000"/>
                  </a:solidFill>
                </a:uFill>
              </a:rPr>
              <a:t>     Josiah’s early reformation </a:t>
            </a:r>
            <a:r>
              <a:rPr b="1" sz="2400">
                <a:solidFill>
                  <a:srgbClr val="FF2600"/>
                </a:solidFill>
                <a:uFill>
                  <a:solidFill>
                    <a:srgbClr val="000000"/>
                  </a:solidFill>
                </a:uFill>
              </a:rPr>
              <a:t>2 C 34:3-7</a:t>
            </a:r>
            <a:endParaRPr sz="2400">
              <a:uFill>
                <a:solidFill>
                  <a:srgbClr val="000000"/>
                </a:solidFill>
              </a:uFill>
              <a:latin typeface="Times"/>
              <a:ea typeface="Times"/>
              <a:cs typeface="Times"/>
              <a:sym typeface="Times"/>
            </a:endParaRPr>
          </a:p>
          <a:p>
            <a:pPr marL="419100" indent="-4191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6   And in the cities of Manasseh, Ephraim, Simeon, even as far as Naphtali, in their surrounding ruins,</a:t>
            </a:r>
            <a:endParaRPr sz="2400">
              <a:uFill>
                <a:solidFill>
                  <a:srgbClr val="000000"/>
                </a:solidFill>
              </a:uFill>
              <a:latin typeface="Times"/>
              <a:ea typeface="Times"/>
              <a:cs typeface="Times"/>
              <a:sym typeface="Times"/>
            </a:endParaRPr>
          </a:p>
          <a:p>
            <a:pPr marL="419100" indent="-4191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7   he also tore down the altars and beat the Asherim and the carved images into powder, and chopped down all the incense altars throughout the land of Israel. Then he returned to Jerusalem.</a:t>
            </a:r>
          </a:p>
        </p:txBody>
      </p:sp>
      <p:pic>
        <p:nvPicPr>
          <p:cNvPr id="232" name="Image" descr="Image"/>
          <p:cNvPicPr>
            <a:picLocks noChangeAspect="1"/>
          </p:cNvPicPr>
          <p:nvPr/>
        </p:nvPicPr>
        <p:blipFill>
          <a:blip r:embed="rId2">
            <a:extLst/>
          </a:blip>
          <a:stretch>
            <a:fillRect/>
          </a:stretch>
        </p:blipFill>
        <p:spPr>
          <a:xfrm>
            <a:off x="203547" y="4186187"/>
            <a:ext cx="3429001" cy="2374901"/>
          </a:xfrm>
          <a:prstGeom prst="rect">
            <a:avLst/>
          </a:prstGeom>
          <a:ln w="12700">
            <a:miter lim="400000"/>
          </a:ln>
        </p:spPr>
      </p:pic>
      <p:pic>
        <p:nvPicPr>
          <p:cNvPr id="233" name="Image" descr="Image"/>
          <p:cNvPicPr>
            <a:picLocks noChangeAspect="1"/>
          </p:cNvPicPr>
          <p:nvPr/>
        </p:nvPicPr>
        <p:blipFill>
          <a:blip r:embed="rId3">
            <a:extLst/>
          </a:blip>
          <a:stretch>
            <a:fillRect/>
          </a:stretch>
        </p:blipFill>
        <p:spPr>
          <a:xfrm>
            <a:off x="3697342" y="4371419"/>
            <a:ext cx="3088278" cy="2550643"/>
          </a:xfrm>
          <a:prstGeom prst="rect">
            <a:avLst/>
          </a:prstGeom>
          <a:ln w="12700">
            <a:miter lim="400000"/>
          </a:ln>
        </p:spPr>
      </p:pic>
      <p:pic>
        <p:nvPicPr>
          <p:cNvPr id="234" name="Image" descr="Image"/>
          <p:cNvPicPr>
            <a:picLocks noChangeAspect="1"/>
          </p:cNvPicPr>
          <p:nvPr/>
        </p:nvPicPr>
        <p:blipFill>
          <a:blip r:embed="rId4">
            <a:extLst/>
          </a:blip>
          <a:stretch>
            <a:fillRect/>
          </a:stretch>
        </p:blipFill>
        <p:spPr>
          <a:xfrm>
            <a:off x="6759773" y="900955"/>
            <a:ext cx="3530601" cy="66421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257" name="Group"/>
          <p:cNvGrpSpPr/>
          <p:nvPr/>
        </p:nvGrpSpPr>
        <p:grpSpPr>
          <a:xfrm>
            <a:off x="152400" y="482600"/>
            <a:ext cx="9880600" cy="4318000"/>
            <a:chOff x="0" y="0"/>
            <a:chExt cx="9880600" cy="4318000"/>
          </a:xfrm>
        </p:grpSpPr>
        <p:sp>
          <p:nvSpPr>
            <p:cNvPr id="236" name="Rectangle"/>
            <p:cNvSpPr/>
            <p:nvPr/>
          </p:nvSpPr>
          <p:spPr>
            <a:xfrm>
              <a:off x="0" y="1206500"/>
              <a:ext cx="9880600" cy="774700"/>
            </a:xfrm>
            <a:prstGeom prst="rect">
              <a:avLst/>
            </a:prstGeom>
            <a:solidFill>
              <a:srgbClr val="00FDFF"/>
            </a:solidFill>
            <a:ln w="25400" cap="flat">
              <a:solidFill>
                <a:srgbClr val="000000"/>
              </a:solidFill>
              <a:prstDash val="solid"/>
              <a:miter lim="400000"/>
            </a:ln>
            <a:effectLst/>
          </p:spPr>
          <p:txBody>
            <a:bodyPr wrap="square" lIns="38100" tIns="38100" rIns="38100" bIns="38100" numCol="1" anchor="ctr">
              <a:noAutofit/>
            </a:bodyP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237" name="The Reign Of Good King Josiah…"/>
            <p:cNvSpPr txBox="1"/>
            <p:nvPr/>
          </p:nvSpPr>
          <p:spPr>
            <a:xfrm>
              <a:off x="1727200" y="0"/>
              <a:ext cx="6400800" cy="9906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p>
              <a:pPr>
                <a:defRPr>
                  <a:solidFill>
                    <a:srgbClr val="011993"/>
                  </a:solidFill>
                </a:defRPr>
              </a:pPr>
              <a:r>
                <a:t>The Reign Of Good King Josiah</a:t>
              </a:r>
            </a:p>
            <a:p>
              <a:pPr>
                <a:defRPr>
                  <a:solidFill>
                    <a:srgbClr val="FF2600"/>
                  </a:solidFill>
                </a:defRPr>
              </a:pPr>
              <a:r>
                <a:t>640-609 BC</a:t>
              </a:r>
            </a:p>
          </p:txBody>
        </p:sp>
        <p:sp>
          <p:nvSpPr>
            <p:cNvPr id="238" name="640"/>
            <p:cNvSpPr txBox="1"/>
            <p:nvPr/>
          </p:nvSpPr>
          <p:spPr>
            <a:xfrm>
              <a:off x="73124" y="1390650"/>
              <a:ext cx="508001" cy="393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2200">
                  <a:solidFill>
                    <a:srgbClr val="FF2600"/>
                  </a:solidFill>
                </a:defRPr>
              </a:lvl1pPr>
            </a:lstStyle>
            <a:p>
              <a:pPr/>
              <a:r>
                <a:t>640</a:t>
              </a:r>
            </a:p>
          </p:txBody>
        </p:sp>
        <p:sp>
          <p:nvSpPr>
            <p:cNvPr id="239" name="632"/>
            <p:cNvSpPr txBox="1"/>
            <p:nvPr/>
          </p:nvSpPr>
          <p:spPr>
            <a:xfrm>
              <a:off x="2651224" y="1390650"/>
              <a:ext cx="508001" cy="393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2200">
                  <a:solidFill>
                    <a:srgbClr val="FF2600"/>
                  </a:solidFill>
                </a:defRPr>
              </a:lvl1pPr>
            </a:lstStyle>
            <a:p>
              <a:pPr/>
              <a:r>
                <a:t>632</a:t>
              </a:r>
            </a:p>
          </p:txBody>
        </p:sp>
        <p:sp>
          <p:nvSpPr>
            <p:cNvPr id="240" name="628"/>
            <p:cNvSpPr txBox="1"/>
            <p:nvPr/>
          </p:nvSpPr>
          <p:spPr>
            <a:xfrm>
              <a:off x="3921224" y="1390650"/>
              <a:ext cx="508001" cy="393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2200">
                  <a:solidFill>
                    <a:srgbClr val="FF2600"/>
                  </a:solidFill>
                </a:defRPr>
              </a:lvl1pPr>
            </a:lstStyle>
            <a:p>
              <a:pPr/>
              <a:r>
                <a:t>628</a:t>
              </a:r>
            </a:p>
          </p:txBody>
        </p:sp>
        <p:sp>
          <p:nvSpPr>
            <p:cNvPr id="241" name="627"/>
            <p:cNvSpPr txBox="1"/>
            <p:nvPr/>
          </p:nvSpPr>
          <p:spPr>
            <a:xfrm>
              <a:off x="4543524" y="1390650"/>
              <a:ext cx="508001" cy="393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2200">
                  <a:solidFill>
                    <a:srgbClr val="FF2600"/>
                  </a:solidFill>
                </a:defRPr>
              </a:lvl1pPr>
            </a:lstStyle>
            <a:p>
              <a:pPr/>
              <a:r>
                <a:t>627</a:t>
              </a:r>
            </a:p>
          </p:txBody>
        </p:sp>
        <p:sp>
          <p:nvSpPr>
            <p:cNvPr id="242" name="621"/>
            <p:cNvSpPr txBox="1"/>
            <p:nvPr/>
          </p:nvSpPr>
          <p:spPr>
            <a:xfrm>
              <a:off x="6169124" y="1390650"/>
              <a:ext cx="508001" cy="393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2200">
                  <a:solidFill>
                    <a:srgbClr val="FF2600"/>
                  </a:solidFill>
                </a:defRPr>
              </a:lvl1pPr>
            </a:lstStyle>
            <a:p>
              <a:pPr/>
              <a:r>
                <a:t>621</a:t>
              </a:r>
            </a:p>
          </p:txBody>
        </p:sp>
        <p:sp>
          <p:nvSpPr>
            <p:cNvPr id="243" name="609"/>
            <p:cNvSpPr txBox="1"/>
            <p:nvPr/>
          </p:nvSpPr>
          <p:spPr>
            <a:xfrm>
              <a:off x="9331424" y="1390650"/>
              <a:ext cx="508001" cy="393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2200">
                  <a:solidFill>
                    <a:srgbClr val="FF2600"/>
                  </a:solidFill>
                </a:defRPr>
              </a:lvl1pPr>
            </a:lstStyle>
            <a:p>
              <a:pPr/>
              <a:r>
                <a:t>609</a:t>
              </a:r>
            </a:p>
          </p:txBody>
        </p:sp>
        <p:sp>
          <p:nvSpPr>
            <p:cNvPr id="244" name="Begins Reign at Age 8"/>
            <p:cNvSpPr/>
            <p:nvPr/>
          </p:nvSpPr>
          <p:spPr>
            <a:xfrm>
              <a:off x="38100" y="2578100"/>
              <a:ext cx="1435100" cy="1739900"/>
            </a:xfrm>
            <a:prstGeom prst="rect">
              <a:avLst/>
            </a:prstGeom>
            <a:solidFill>
              <a:srgbClr val="011993"/>
            </a:solid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38100" tIns="38100" rIns="38100" bIns="38100" numCol="1" anchor="ctr">
              <a:noAutofit/>
            </a:bodyPr>
            <a:lstStyle>
              <a:lvl1pPr>
                <a:defRPr sz="2100">
                  <a:solidFill>
                    <a:srgbClr val="FFFFFF"/>
                  </a:solidFill>
                  <a:effectLst>
                    <a:outerShdw sx="100000" sy="100000" kx="0" ky="0" algn="b" rotWithShape="0" blurRad="38100" dist="12700" dir="5400000">
                      <a:srgbClr val="000000">
                        <a:alpha val="50000"/>
                      </a:srgbClr>
                    </a:outerShdw>
                  </a:effectLst>
                </a:defRPr>
              </a:lvl1pPr>
            </a:lstStyle>
            <a:p>
              <a:pPr/>
              <a:r>
                <a:t>Begins Reign at Age 8</a:t>
              </a:r>
            </a:p>
          </p:txBody>
        </p:sp>
        <p:sp>
          <p:nvSpPr>
            <p:cNvPr id="245" name="Begins to Seek the LORD…"/>
            <p:cNvSpPr/>
            <p:nvPr/>
          </p:nvSpPr>
          <p:spPr>
            <a:xfrm>
              <a:off x="1473200" y="2578100"/>
              <a:ext cx="1435100" cy="1739900"/>
            </a:xfrm>
            <a:prstGeom prst="rect">
              <a:avLst/>
            </a:prstGeom>
            <a:solidFill>
              <a:srgbClr val="FF2600"/>
            </a:solid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38100" tIns="38100" rIns="38100" bIns="38100" numCol="1" anchor="ctr">
              <a:noAutofit/>
            </a:bodyPr>
            <a:lstStyle/>
            <a:p>
              <a:pPr>
                <a:defRPr sz="2100">
                  <a:solidFill>
                    <a:srgbClr val="FFFFFF"/>
                  </a:solidFill>
                  <a:effectLst>
                    <a:outerShdw sx="100000" sy="100000" kx="0" ky="0" algn="b" rotWithShape="0" blurRad="38100" dist="12700" dir="5400000">
                      <a:srgbClr val="000000">
                        <a:alpha val="50000"/>
                      </a:srgbClr>
                    </a:outerShdw>
                  </a:effectLst>
                </a:defRPr>
              </a:pPr>
              <a:r>
                <a:t>Begins to Seek the LORD</a:t>
              </a:r>
            </a:p>
            <a:p>
              <a:pPr>
                <a:defRPr sz="2100">
                  <a:solidFill>
                    <a:srgbClr val="FFFFFF"/>
                  </a:solidFill>
                  <a:effectLst>
                    <a:outerShdw sx="100000" sy="100000" kx="0" ky="0" algn="b" rotWithShape="0" blurRad="38100" dist="12700" dir="5400000">
                      <a:srgbClr val="000000">
                        <a:alpha val="50000"/>
                      </a:srgbClr>
                    </a:outerShdw>
                  </a:effectLst>
                </a:defRPr>
              </a:pPr>
              <a:r>
                <a:t>2 C 34:3</a:t>
              </a:r>
            </a:p>
          </p:txBody>
        </p:sp>
        <p:sp>
          <p:nvSpPr>
            <p:cNvPr id="246" name="Purged the Land…"/>
            <p:cNvSpPr/>
            <p:nvPr/>
          </p:nvSpPr>
          <p:spPr>
            <a:xfrm>
              <a:off x="2908300" y="2578100"/>
              <a:ext cx="1435100" cy="1739900"/>
            </a:xfrm>
            <a:prstGeom prst="rect">
              <a:avLst/>
            </a:prstGeom>
            <a:solidFill>
              <a:srgbClr val="011993"/>
            </a:solid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38100" tIns="38100" rIns="38100" bIns="38100" numCol="1" anchor="ctr">
              <a:noAutofit/>
            </a:bodyPr>
            <a:lstStyle/>
            <a:p>
              <a:pPr>
                <a:defRPr sz="2100">
                  <a:solidFill>
                    <a:srgbClr val="FFFFFF"/>
                  </a:solidFill>
                  <a:effectLst>
                    <a:outerShdw sx="100000" sy="100000" kx="0" ky="0" algn="b" rotWithShape="0" blurRad="38100" dist="12700" dir="5400000">
                      <a:srgbClr val="000000">
                        <a:alpha val="50000"/>
                      </a:srgbClr>
                    </a:outerShdw>
                  </a:effectLst>
                </a:defRPr>
              </a:pPr>
              <a:r>
                <a:t>Purged the Land</a:t>
              </a:r>
            </a:p>
            <a:p>
              <a:pPr>
                <a:defRPr sz="2100">
                  <a:solidFill>
                    <a:srgbClr val="FFFFFF"/>
                  </a:solidFill>
                  <a:effectLst>
                    <a:outerShdw sx="100000" sy="100000" kx="0" ky="0" algn="b" rotWithShape="0" blurRad="38100" dist="12700" dir="5400000">
                      <a:srgbClr val="000000">
                        <a:alpha val="50000"/>
                      </a:srgbClr>
                    </a:outerShdw>
                  </a:effectLst>
                </a:defRPr>
              </a:pPr>
              <a:r>
                <a:t>2 C 34:3-5</a:t>
              </a:r>
            </a:p>
          </p:txBody>
        </p:sp>
        <p:sp>
          <p:nvSpPr>
            <p:cNvPr id="247" name="Jeremiah Called…"/>
            <p:cNvSpPr/>
            <p:nvPr/>
          </p:nvSpPr>
          <p:spPr>
            <a:xfrm>
              <a:off x="4343400" y="2578100"/>
              <a:ext cx="1435100" cy="1739900"/>
            </a:xfrm>
            <a:prstGeom prst="rect">
              <a:avLst/>
            </a:prstGeom>
            <a:solidFill>
              <a:srgbClr val="FF2600"/>
            </a:solid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38100" tIns="38100" rIns="38100" bIns="38100" numCol="1" anchor="ctr">
              <a:noAutofit/>
            </a:bodyPr>
            <a:lstStyle/>
            <a:p>
              <a:pPr>
                <a:defRPr sz="2100">
                  <a:solidFill>
                    <a:srgbClr val="FFFFFF"/>
                  </a:solidFill>
                  <a:effectLst>
                    <a:outerShdw sx="100000" sy="100000" kx="0" ky="0" algn="b" rotWithShape="0" blurRad="38100" dist="12700" dir="5400000">
                      <a:srgbClr val="000000">
                        <a:alpha val="50000"/>
                      </a:srgbClr>
                    </a:outerShdw>
                  </a:effectLst>
                </a:defRPr>
              </a:pPr>
              <a:r>
                <a:t>Jeremiah Called </a:t>
              </a:r>
            </a:p>
            <a:p>
              <a:pPr>
                <a:defRPr sz="2100">
                  <a:solidFill>
                    <a:srgbClr val="FFFFFF"/>
                  </a:solidFill>
                  <a:effectLst>
                    <a:outerShdw sx="100000" sy="100000" kx="0" ky="0" algn="b" rotWithShape="0" blurRad="38100" dist="12700" dir="5400000">
                      <a:srgbClr val="000000">
                        <a:alpha val="50000"/>
                      </a:srgbClr>
                    </a:outerShdw>
                  </a:effectLst>
                </a:defRPr>
              </a:pPr>
              <a:r>
                <a:t>Jer. 1:1</a:t>
              </a:r>
            </a:p>
          </p:txBody>
        </p:sp>
        <p:sp>
          <p:nvSpPr>
            <p:cNvPr id="248" name="Lost Scroll Found…"/>
            <p:cNvSpPr/>
            <p:nvPr/>
          </p:nvSpPr>
          <p:spPr>
            <a:xfrm>
              <a:off x="5778500" y="2578100"/>
              <a:ext cx="1435100" cy="1739900"/>
            </a:xfrm>
            <a:prstGeom prst="rect">
              <a:avLst/>
            </a:prstGeom>
            <a:solidFill>
              <a:srgbClr val="011993"/>
            </a:solid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38100" tIns="38100" rIns="38100" bIns="38100" numCol="1" anchor="ctr">
              <a:noAutofit/>
            </a:bodyPr>
            <a:lstStyle/>
            <a:p>
              <a:pPr>
                <a:defRPr sz="2100">
                  <a:solidFill>
                    <a:srgbClr val="FFFFFF"/>
                  </a:solidFill>
                  <a:effectLst>
                    <a:outerShdw sx="100000" sy="100000" kx="0" ky="0" algn="b" rotWithShape="0" blurRad="38100" dist="12700" dir="5400000">
                      <a:srgbClr val="000000">
                        <a:alpha val="50000"/>
                      </a:srgbClr>
                    </a:outerShdw>
                  </a:effectLst>
                </a:defRPr>
              </a:pPr>
              <a:r>
                <a:t>Lost Scroll Found</a:t>
              </a:r>
            </a:p>
            <a:p>
              <a:pPr>
                <a:defRPr sz="2100">
                  <a:solidFill>
                    <a:srgbClr val="FFFFFF"/>
                  </a:solidFill>
                  <a:effectLst>
                    <a:outerShdw sx="100000" sy="100000" kx="0" ky="0" algn="b" rotWithShape="0" blurRad="38100" dist="12700" dir="5400000">
                      <a:srgbClr val="000000">
                        <a:alpha val="50000"/>
                      </a:srgbClr>
                    </a:outerShdw>
                  </a:effectLst>
                </a:defRPr>
              </a:pPr>
              <a:r>
                <a:t>2 K 22</a:t>
              </a:r>
            </a:p>
          </p:txBody>
        </p:sp>
        <p:sp>
          <p:nvSpPr>
            <p:cNvPr id="249" name="Expansion of the Kingdom"/>
            <p:cNvSpPr/>
            <p:nvPr/>
          </p:nvSpPr>
          <p:spPr>
            <a:xfrm>
              <a:off x="7213600" y="2578100"/>
              <a:ext cx="1435100" cy="1739900"/>
            </a:xfrm>
            <a:prstGeom prst="rect">
              <a:avLst/>
            </a:prstGeom>
            <a:solidFill>
              <a:srgbClr val="FF2600"/>
            </a:solid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38100" tIns="38100" rIns="38100" bIns="38100" numCol="1" anchor="ctr">
              <a:noAutofit/>
            </a:bodyPr>
            <a:lstStyle>
              <a:lvl1pPr>
                <a:defRPr sz="2100">
                  <a:solidFill>
                    <a:srgbClr val="FFFFFF"/>
                  </a:solidFill>
                  <a:effectLst>
                    <a:outerShdw sx="100000" sy="100000" kx="0" ky="0" algn="b" rotWithShape="0" blurRad="38100" dist="12700" dir="5400000">
                      <a:srgbClr val="000000">
                        <a:alpha val="50000"/>
                      </a:srgbClr>
                    </a:outerShdw>
                  </a:effectLst>
                </a:defRPr>
              </a:lvl1pPr>
            </a:lstStyle>
            <a:p>
              <a:pPr/>
              <a:r>
                <a:t>Expansion of the Kingdom</a:t>
              </a:r>
            </a:p>
          </p:txBody>
        </p:sp>
        <p:sp>
          <p:nvSpPr>
            <p:cNvPr id="250" name="Killed at Megiddo"/>
            <p:cNvSpPr/>
            <p:nvPr/>
          </p:nvSpPr>
          <p:spPr>
            <a:xfrm>
              <a:off x="8648700" y="2578100"/>
              <a:ext cx="1168400" cy="1739900"/>
            </a:xfrm>
            <a:prstGeom prst="rect">
              <a:avLst/>
            </a:prstGeom>
            <a:solidFill>
              <a:srgbClr val="011993"/>
            </a:solid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38100" tIns="38100" rIns="38100" bIns="38100" numCol="1" anchor="ctr">
              <a:noAutofit/>
            </a:bodyPr>
            <a:lstStyle>
              <a:lvl1pPr>
                <a:defRPr sz="2100">
                  <a:solidFill>
                    <a:srgbClr val="FFFFFF"/>
                  </a:solidFill>
                  <a:effectLst>
                    <a:outerShdw sx="100000" sy="100000" kx="0" ky="0" algn="b" rotWithShape="0" blurRad="38100" dist="12700" dir="5400000">
                      <a:srgbClr val="000000">
                        <a:alpha val="50000"/>
                      </a:srgbClr>
                    </a:outerShdw>
                  </a:effectLst>
                </a:defRPr>
              </a:lvl1pPr>
            </a:lstStyle>
            <a:p>
              <a:pPr/>
              <a:r>
                <a:t>Killed at Megiddo</a:t>
              </a:r>
            </a:p>
          </p:txBody>
        </p:sp>
        <p:sp>
          <p:nvSpPr>
            <p:cNvPr id="251" name="Line"/>
            <p:cNvSpPr/>
            <p:nvPr/>
          </p:nvSpPr>
          <p:spPr>
            <a:xfrm flipV="1">
              <a:off x="292099" y="1778000"/>
              <a:ext cx="1" cy="787400"/>
            </a:xfrm>
            <a:prstGeom prst="line">
              <a:avLst/>
            </a:prstGeom>
            <a:noFill/>
            <a:ln w="38100" cap="flat">
              <a:solidFill>
                <a:srgbClr val="000000"/>
              </a:solidFill>
              <a:prstDash val="solid"/>
              <a:miter lim="400000"/>
              <a:headEnd type="triangle" w="med" len="med"/>
            </a:ln>
            <a:effectLst/>
          </p:spPr>
          <p:txBody>
            <a:bodyPr wrap="square" lIns="0" tIns="0" rIns="0" bIns="0" numCol="1" anchor="t">
              <a:noAutofit/>
            </a:bodyPr>
            <a:lstStyle/>
            <a:p>
              <a:pPr algn="l">
                <a:defRPr sz="1200">
                  <a:latin typeface="Helvetica"/>
                  <a:ea typeface="Helvetica"/>
                  <a:cs typeface="Helvetica"/>
                  <a:sym typeface="Helvetica"/>
                </a:defRPr>
              </a:pPr>
            </a:p>
          </p:txBody>
        </p:sp>
        <p:sp>
          <p:nvSpPr>
            <p:cNvPr id="252" name="Line"/>
            <p:cNvSpPr/>
            <p:nvPr/>
          </p:nvSpPr>
          <p:spPr>
            <a:xfrm flipV="1">
              <a:off x="2895600" y="1778000"/>
              <a:ext cx="0" cy="787400"/>
            </a:xfrm>
            <a:prstGeom prst="line">
              <a:avLst/>
            </a:prstGeom>
            <a:noFill/>
            <a:ln w="38100" cap="flat">
              <a:solidFill>
                <a:srgbClr val="000000"/>
              </a:solidFill>
              <a:prstDash val="solid"/>
              <a:miter lim="400000"/>
              <a:headEnd type="triangle" w="med" len="med"/>
            </a:ln>
            <a:effectLst/>
          </p:spPr>
          <p:txBody>
            <a:bodyPr wrap="square" lIns="0" tIns="0" rIns="0" bIns="0" numCol="1" anchor="t">
              <a:noAutofit/>
            </a:bodyPr>
            <a:lstStyle/>
            <a:p>
              <a:pPr algn="l">
                <a:defRPr sz="1200">
                  <a:latin typeface="Helvetica"/>
                  <a:ea typeface="Helvetica"/>
                  <a:cs typeface="Helvetica"/>
                  <a:sym typeface="Helvetica"/>
                </a:defRPr>
              </a:pPr>
            </a:p>
          </p:txBody>
        </p:sp>
        <p:sp>
          <p:nvSpPr>
            <p:cNvPr id="253" name="Line"/>
            <p:cNvSpPr/>
            <p:nvPr/>
          </p:nvSpPr>
          <p:spPr>
            <a:xfrm flipV="1">
              <a:off x="4165600" y="1778000"/>
              <a:ext cx="0" cy="787400"/>
            </a:xfrm>
            <a:prstGeom prst="line">
              <a:avLst/>
            </a:prstGeom>
            <a:noFill/>
            <a:ln w="38100" cap="flat">
              <a:solidFill>
                <a:srgbClr val="000000"/>
              </a:solidFill>
              <a:prstDash val="solid"/>
              <a:miter lim="400000"/>
              <a:headEnd type="triangle" w="med" len="med"/>
            </a:ln>
            <a:effectLst/>
          </p:spPr>
          <p:txBody>
            <a:bodyPr wrap="square" lIns="0" tIns="0" rIns="0" bIns="0" numCol="1" anchor="t">
              <a:noAutofit/>
            </a:bodyPr>
            <a:lstStyle/>
            <a:p>
              <a:pPr algn="l">
                <a:defRPr sz="1200">
                  <a:latin typeface="Helvetica"/>
                  <a:ea typeface="Helvetica"/>
                  <a:cs typeface="Helvetica"/>
                  <a:sym typeface="Helvetica"/>
                </a:defRPr>
              </a:pPr>
            </a:p>
          </p:txBody>
        </p:sp>
        <p:sp>
          <p:nvSpPr>
            <p:cNvPr id="254" name="Line"/>
            <p:cNvSpPr/>
            <p:nvPr/>
          </p:nvSpPr>
          <p:spPr>
            <a:xfrm flipV="1">
              <a:off x="4787900" y="1778000"/>
              <a:ext cx="0" cy="787400"/>
            </a:xfrm>
            <a:prstGeom prst="line">
              <a:avLst/>
            </a:prstGeom>
            <a:noFill/>
            <a:ln w="38100" cap="flat">
              <a:solidFill>
                <a:srgbClr val="000000"/>
              </a:solidFill>
              <a:prstDash val="solid"/>
              <a:miter lim="400000"/>
              <a:headEnd type="triangle" w="med" len="med"/>
            </a:ln>
            <a:effectLst/>
          </p:spPr>
          <p:txBody>
            <a:bodyPr wrap="square" lIns="0" tIns="0" rIns="0" bIns="0" numCol="1" anchor="t">
              <a:noAutofit/>
            </a:bodyPr>
            <a:lstStyle/>
            <a:p>
              <a:pPr algn="l">
                <a:defRPr sz="1200">
                  <a:latin typeface="Helvetica"/>
                  <a:ea typeface="Helvetica"/>
                  <a:cs typeface="Helvetica"/>
                  <a:sym typeface="Helvetica"/>
                </a:defRPr>
              </a:pPr>
            </a:p>
          </p:txBody>
        </p:sp>
        <p:sp>
          <p:nvSpPr>
            <p:cNvPr id="255" name="Line"/>
            <p:cNvSpPr/>
            <p:nvPr/>
          </p:nvSpPr>
          <p:spPr>
            <a:xfrm flipV="1">
              <a:off x="6413500" y="1778000"/>
              <a:ext cx="0" cy="787400"/>
            </a:xfrm>
            <a:prstGeom prst="line">
              <a:avLst/>
            </a:prstGeom>
            <a:noFill/>
            <a:ln w="38100" cap="flat">
              <a:solidFill>
                <a:srgbClr val="000000"/>
              </a:solidFill>
              <a:prstDash val="solid"/>
              <a:miter lim="400000"/>
              <a:headEnd type="triangle" w="med" len="med"/>
            </a:ln>
            <a:effectLst/>
          </p:spPr>
          <p:txBody>
            <a:bodyPr wrap="square" lIns="0" tIns="0" rIns="0" bIns="0" numCol="1" anchor="t">
              <a:noAutofit/>
            </a:bodyPr>
            <a:lstStyle/>
            <a:p>
              <a:pPr algn="l">
                <a:defRPr sz="1200">
                  <a:latin typeface="Helvetica"/>
                  <a:ea typeface="Helvetica"/>
                  <a:cs typeface="Helvetica"/>
                  <a:sym typeface="Helvetica"/>
                </a:defRPr>
              </a:pPr>
            </a:p>
          </p:txBody>
        </p:sp>
        <p:sp>
          <p:nvSpPr>
            <p:cNvPr id="256" name="Line"/>
            <p:cNvSpPr/>
            <p:nvPr/>
          </p:nvSpPr>
          <p:spPr>
            <a:xfrm flipV="1">
              <a:off x="9677400" y="1778000"/>
              <a:ext cx="0" cy="787400"/>
            </a:xfrm>
            <a:prstGeom prst="line">
              <a:avLst/>
            </a:prstGeom>
            <a:noFill/>
            <a:ln w="38100" cap="flat">
              <a:solidFill>
                <a:srgbClr val="000000"/>
              </a:solidFill>
              <a:prstDash val="solid"/>
              <a:miter lim="400000"/>
              <a:headEnd type="triangle" w="med" len="med"/>
            </a:ln>
            <a:effectLst/>
          </p:spPr>
          <p:txBody>
            <a:bodyPr wrap="square" lIns="0" tIns="0" rIns="0" bIns="0" numCol="1" anchor="t">
              <a:noAutofit/>
            </a:bodyPr>
            <a:lstStyle/>
            <a:p>
              <a:pPr algn="l">
                <a:defRPr sz="1200">
                  <a:latin typeface="Helvetica"/>
                  <a:ea typeface="Helvetica"/>
                  <a:cs typeface="Helvetica"/>
                  <a:sym typeface="Helvetica"/>
                </a:defRPr>
              </a:pPr>
            </a:p>
          </p:txBody>
        </p:sp>
      </p:gr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9" name="2. The temple repair 2 K 22:3-7…"/>
          <p:cNvSpPr txBox="1"/>
          <p:nvPr/>
        </p:nvSpPr>
        <p:spPr>
          <a:xfrm>
            <a:off x="381000" y="241300"/>
            <a:ext cx="5810300" cy="40259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19100" indent="-4191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b="1" sz="2400">
                <a:solidFill>
                  <a:srgbClr val="010E68"/>
                </a:solidFill>
                <a:uFill>
                  <a:solidFill>
                    <a:srgbClr val="000000"/>
                  </a:solidFill>
                </a:uFill>
              </a:rPr>
              <a:t>2.	The temple repair</a:t>
            </a:r>
            <a:r>
              <a:rPr b="1" sz="2400">
                <a:solidFill>
                  <a:srgbClr val="FF2600"/>
                </a:solidFill>
                <a:uFill>
                  <a:solidFill>
                    <a:srgbClr val="000000"/>
                  </a:solidFill>
                </a:uFill>
              </a:rPr>
              <a:t> 2 K 22:3-7</a:t>
            </a:r>
            <a:endParaRPr sz="2400">
              <a:uFill>
                <a:solidFill>
                  <a:srgbClr val="000000"/>
                </a:solidFill>
              </a:uFill>
              <a:latin typeface="Times"/>
              <a:ea typeface="Times"/>
              <a:cs typeface="Times"/>
              <a:sym typeface="Times"/>
            </a:endParaRPr>
          </a:p>
          <a:p>
            <a:pPr marL="419100" indent="-4191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   Now it came about in the eighteenth year of King Josiah that the king sent Shaphan, the son of Azaliah </a:t>
            </a:r>
            <a:r>
              <a:rPr sz="2400">
                <a:solidFill>
                  <a:srgbClr val="011993"/>
                </a:solidFill>
                <a:uFill>
                  <a:solidFill>
                    <a:srgbClr val="000000"/>
                  </a:solidFill>
                </a:uFill>
                <a:latin typeface="Times"/>
                <a:ea typeface="Times"/>
                <a:cs typeface="Times"/>
                <a:sym typeface="Times"/>
              </a:rPr>
              <a:t>[az uh LIGH uh] </a:t>
            </a:r>
            <a:r>
              <a:rPr sz="2400">
                <a:uFill>
                  <a:solidFill>
                    <a:srgbClr val="000000"/>
                  </a:solidFill>
                </a:uFill>
                <a:latin typeface="Times"/>
                <a:ea typeface="Times"/>
                <a:cs typeface="Times"/>
                <a:sym typeface="Times"/>
              </a:rPr>
              <a:t>the son of Meshullam the scribe, to the house of the LORD saying,</a:t>
            </a:r>
            <a:endParaRPr sz="2400">
              <a:uFill>
                <a:solidFill>
                  <a:srgbClr val="000000"/>
                </a:solidFill>
              </a:uFill>
              <a:latin typeface="Times"/>
              <a:ea typeface="Times"/>
              <a:cs typeface="Times"/>
              <a:sym typeface="Times"/>
            </a:endParaRPr>
          </a:p>
          <a:p>
            <a:pPr marL="419100" indent="-4191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4   "Go up to Hilkiah the high priest that he may count the money brought in to the house of the LORD which the doorkeepers have gathered from the people.</a:t>
            </a:r>
          </a:p>
        </p:txBody>
      </p:sp>
      <p:pic>
        <p:nvPicPr>
          <p:cNvPr id="260" name="droppedImage.pdf" descr="droppedImage.pdf"/>
          <p:cNvPicPr>
            <a:picLocks noChangeAspect="1"/>
          </p:cNvPicPr>
          <p:nvPr/>
        </p:nvPicPr>
        <p:blipFill>
          <a:blip r:embed="rId2">
            <a:extLst/>
          </a:blip>
          <a:stretch>
            <a:fillRect/>
          </a:stretch>
        </p:blipFill>
        <p:spPr>
          <a:xfrm>
            <a:off x="381000" y="4343400"/>
            <a:ext cx="9486900" cy="3238549"/>
          </a:xfrm>
          <a:prstGeom prst="rect">
            <a:avLst/>
          </a:prstGeom>
          <a:ln w="12700">
            <a:miter lim="400000"/>
          </a:ln>
        </p:spPr>
      </p:pic>
      <p:pic>
        <p:nvPicPr>
          <p:cNvPr id="261" name="Collection for temple C-50.jpg" descr="Collection for temple C-50.jpg"/>
          <p:cNvPicPr>
            <a:picLocks noChangeAspect="1"/>
          </p:cNvPicPr>
          <p:nvPr/>
        </p:nvPicPr>
        <p:blipFill>
          <a:blip r:embed="rId3">
            <a:extLst/>
          </a:blip>
          <a:stretch>
            <a:fillRect/>
          </a:stretch>
        </p:blipFill>
        <p:spPr>
          <a:xfrm>
            <a:off x="6406942" y="163724"/>
            <a:ext cx="3444696" cy="4181052"/>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3" name="5 &quot;And let them deliver it into the hand of the workmen who have the oversight of the house of the LORD, and let them give it to the workmen who are in the house of the LORD to repair the damages of the house,…"/>
          <p:cNvSpPr txBox="1"/>
          <p:nvPr/>
        </p:nvSpPr>
        <p:spPr>
          <a:xfrm>
            <a:off x="165100" y="292100"/>
            <a:ext cx="5578426" cy="3860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19100" indent="-419100" algn="l">
              <a:spcBef>
                <a:spcPts val="37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5 "And let them deliver it into the hand of the workmen who have the oversight of the house of the LORD, and let them give it to the workmen who are in the house of the LORD to repair the damages of the house,</a:t>
            </a:r>
            <a:endParaRPr sz="2400">
              <a:uFill>
                <a:solidFill>
                  <a:srgbClr val="000000"/>
                </a:solidFill>
              </a:uFill>
              <a:latin typeface="Times"/>
              <a:ea typeface="Times"/>
              <a:cs typeface="Times"/>
              <a:sym typeface="Times"/>
            </a:endParaRPr>
          </a:p>
          <a:p>
            <a:pPr marL="419100" indent="-419100" algn="l">
              <a:spcBef>
                <a:spcPts val="37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6   to the carpenters and the builders and the masons and for buying timber and hewn stone to repair the house.</a:t>
            </a:r>
          </a:p>
        </p:txBody>
      </p:sp>
      <p:pic>
        <p:nvPicPr>
          <p:cNvPr id="264" name="droppedImage.pdf" descr="droppedImage.pdf"/>
          <p:cNvPicPr>
            <a:picLocks noChangeAspect="1"/>
          </p:cNvPicPr>
          <p:nvPr/>
        </p:nvPicPr>
        <p:blipFill>
          <a:blip r:embed="rId2">
            <a:extLst/>
          </a:blip>
          <a:stretch>
            <a:fillRect/>
          </a:stretch>
        </p:blipFill>
        <p:spPr>
          <a:xfrm>
            <a:off x="5811870" y="315948"/>
            <a:ext cx="4222171" cy="3568637"/>
          </a:xfrm>
          <a:prstGeom prst="rect">
            <a:avLst/>
          </a:prstGeom>
          <a:ln w="12700">
            <a:miter lim="400000"/>
          </a:ln>
        </p:spPr>
      </p:pic>
      <p:sp>
        <p:nvSpPr>
          <p:cNvPr id="265" name="7   &quot;Only no accounting shall be made with them for the money delivered into their hands, for they deal faithfully.&quot;"/>
          <p:cNvSpPr txBox="1"/>
          <p:nvPr/>
        </p:nvSpPr>
        <p:spPr>
          <a:xfrm>
            <a:off x="266700" y="5334000"/>
            <a:ext cx="5375226" cy="11811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marL="419100" indent="-4191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defRPr sz="2400">
                <a:uFill>
                  <a:solidFill>
                    <a:srgbClr val="000000"/>
                  </a:solidFill>
                </a:uFill>
                <a:latin typeface="Times"/>
                <a:ea typeface="Times"/>
                <a:cs typeface="Times"/>
                <a:sym typeface="Times"/>
              </a:defRPr>
            </a:lvl1pPr>
          </a:lstStyle>
          <a:p>
            <a:pPr>
              <a:defRPr sz="3200">
                <a:uFillTx/>
                <a:latin typeface="+mn-lt"/>
                <a:ea typeface="+mn-ea"/>
                <a:cs typeface="+mn-cs"/>
                <a:sym typeface="Gill Sans"/>
              </a:defRPr>
            </a:pPr>
            <a:r>
              <a:rPr sz="2400">
                <a:uFill>
                  <a:solidFill>
                    <a:srgbClr val="000000"/>
                  </a:solidFill>
                </a:uFill>
                <a:latin typeface="Times"/>
                <a:ea typeface="Times"/>
                <a:cs typeface="Times"/>
                <a:sym typeface="Times"/>
              </a:rPr>
              <a:t>7   "Only no accounting shall be made with them for the money delivered into their hands, for they deal faithfully."</a:t>
            </a:r>
          </a:p>
        </p:txBody>
      </p:sp>
      <p:pic>
        <p:nvPicPr>
          <p:cNvPr id="266" name="Image" descr="Image"/>
          <p:cNvPicPr>
            <a:picLocks noChangeAspect="1"/>
          </p:cNvPicPr>
          <p:nvPr/>
        </p:nvPicPr>
        <p:blipFill>
          <a:blip r:embed="rId3">
            <a:extLst/>
          </a:blip>
          <a:stretch>
            <a:fillRect/>
          </a:stretch>
        </p:blipFill>
        <p:spPr>
          <a:xfrm>
            <a:off x="5899729" y="3974360"/>
            <a:ext cx="4222171" cy="340723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8" name="3. Book of the Law found 2 K 22:8…"/>
          <p:cNvSpPr txBox="1"/>
          <p:nvPr/>
        </p:nvSpPr>
        <p:spPr>
          <a:xfrm>
            <a:off x="254000" y="292100"/>
            <a:ext cx="5537200" cy="2413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19100" indent="-4191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b="1" sz="2400">
                <a:solidFill>
                  <a:srgbClr val="010E68"/>
                </a:solidFill>
                <a:uFill>
                  <a:solidFill>
                    <a:srgbClr val="000000"/>
                  </a:solidFill>
                </a:uFill>
              </a:rPr>
              <a:t>3.	Book of the Law found</a:t>
            </a:r>
            <a:r>
              <a:rPr b="1" sz="2400">
                <a:solidFill>
                  <a:srgbClr val="FF2600"/>
                </a:solidFill>
                <a:uFill>
                  <a:solidFill>
                    <a:srgbClr val="000000"/>
                  </a:solidFill>
                </a:uFill>
              </a:rPr>
              <a:t> 2 K 22:8</a:t>
            </a:r>
            <a:endParaRPr sz="2400">
              <a:uFill>
                <a:solidFill>
                  <a:srgbClr val="000000"/>
                </a:solidFill>
              </a:uFill>
              <a:latin typeface="Times"/>
              <a:ea typeface="Times"/>
              <a:cs typeface="Times"/>
              <a:sym typeface="Times"/>
            </a:endParaRPr>
          </a:p>
          <a:p>
            <a:pPr marL="419100" indent="-419100" algn="l">
              <a:spcBef>
                <a:spcPts val="32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8   Then Hilkiah the high priest said to Shaphan the scribe, "I have found the book of the law in the house of the LORD." And Hilkiah gave the book to Shaphan who read it.</a:t>
            </a:r>
          </a:p>
        </p:txBody>
      </p:sp>
      <p:pic>
        <p:nvPicPr>
          <p:cNvPr id="269" name="droppedImage.pdf" descr="droppedImage.pdf"/>
          <p:cNvPicPr>
            <a:picLocks noChangeAspect="1"/>
          </p:cNvPicPr>
          <p:nvPr/>
        </p:nvPicPr>
        <p:blipFill>
          <a:blip r:embed="rId2">
            <a:extLst/>
          </a:blip>
          <a:stretch>
            <a:fillRect/>
          </a:stretch>
        </p:blipFill>
        <p:spPr>
          <a:xfrm>
            <a:off x="401398" y="2730163"/>
            <a:ext cx="4004041" cy="4787901"/>
          </a:xfrm>
          <a:prstGeom prst="rect">
            <a:avLst/>
          </a:prstGeom>
          <a:ln w="12700">
            <a:miter lim="400000"/>
          </a:ln>
        </p:spPr>
      </p:pic>
      <p:pic>
        <p:nvPicPr>
          <p:cNvPr id="270" name="droppedImage.pdf" descr="droppedImage.pdf"/>
          <p:cNvPicPr>
            <a:picLocks noChangeAspect="1"/>
          </p:cNvPicPr>
          <p:nvPr/>
        </p:nvPicPr>
        <p:blipFill>
          <a:blip r:embed="rId3">
            <a:extLst/>
          </a:blip>
          <a:stretch>
            <a:fillRect/>
          </a:stretch>
        </p:blipFill>
        <p:spPr>
          <a:xfrm>
            <a:off x="4862086" y="2717800"/>
            <a:ext cx="4222410" cy="4813300"/>
          </a:xfrm>
          <a:prstGeom prst="rect">
            <a:avLst/>
          </a:prstGeom>
          <a:ln w="12700">
            <a:miter lim="400000"/>
          </a:ln>
        </p:spPr>
      </p:pic>
      <p:pic>
        <p:nvPicPr>
          <p:cNvPr id="271" name="droppedImage.pdf" descr="droppedImage.pdf"/>
          <p:cNvPicPr>
            <a:picLocks noChangeAspect="1"/>
          </p:cNvPicPr>
          <p:nvPr/>
        </p:nvPicPr>
        <p:blipFill>
          <a:blip r:embed="rId4">
            <a:extLst/>
          </a:blip>
          <a:stretch>
            <a:fillRect/>
          </a:stretch>
        </p:blipFill>
        <p:spPr>
          <a:xfrm>
            <a:off x="5740400" y="88900"/>
            <a:ext cx="3988528" cy="26035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3" name="2 C 34:14, 15…"/>
          <p:cNvSpPr txBox="1"/>
          <p:nvPr/>
        </p:nvSpPr>
        <p:spPr>
          <a:xfrm>
            <a:off x="215900" y="38100"/>
            <a:ext cx="5684739" cy="43942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19100" indent="-4191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b="1" sz="2400">
                <a:solidFill>
                  <a:srgbClr val="FF2600"/>
                </a:solidFill>
                <a:uFill>
                  <a:solidFill>
                    <a:srgbClr val="000000"/>
                  </a:solidFill>
                </a:uFill>
              </a:rPr>
              <a:t>2 C 34:14, 15</a:t>
            </a:r>
            <a:endParaRPr sz="2400" u="sng">
              <a:uFill>
                <a:solidFill>
                  <a:srgbClr val="000000"/>
                </a:solidFill>
              </a:uFill>
              <a:latin typeface="Times"/>
              <a:ea typeface="Times"/>
              <a:cs typeface="Times"/>
              <a:sym typeface="Times"/>
            </a:endParaRPr>
          </a:p>
          <a:p>
            <a:pPr marL="419100" indent="-4191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14  When they were bringing out the money which had been brought into the house of the LORD, Hilkiah the priest found the book of the law of the LORD </a:t>
            </a:r>
            <a:r>
              <a:rPr i="1" sz="2400">
                <a:uFill>
                  <a:solidFill>
                    <a:srgbClr val="000000"/>
                  </a:solidFill>
                </a:uFill>
                <a:latin typeface="Times"/>
                <a:ea typeface="Times"/>
                <a:cs typeface="Times"/>
                <a:sym typeface="Times"/>
              </a:rPr>
              <a:t>given</a:t>
            </a:r>
            <a:r>
              <a:rPr sz="2400">
                <a:uFill>
                  <a:solidFill>
                    <a:srgbClr val="000000"/>
                  </a:solidFill>
                </a:uFill>
                <a:latin typeface="Times"/>
                <a:ea typeface="Times"/>
                <a:cs typeface="Times"/>
                <a:sym typeface="Times"/>
              </a:rPr>
              <a:t> by Moses.</a:t>
            </a:r>
            <a:endParaRPr sz="2400">
              <a:uFill>
                <a:solidFill>
                  <a:srgbClr val="000000"/>
                </a:solidFill>
              </a:uFill>
              <a:latin typeface="Times"/>
              <a:ea typeface="Times"/>
              <a:cs typeface="Times"/>
              <a:sym typeface="Times"/>
            </a:endParaRPr>
          </a:p>
          <a:p>
            <a:pPr marL="419100" indent="-4191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15 And Hilkiah responded and said to Shaphan the scribe, "I have found the book of the law in the house of the LORD." And Hilkiah gave the book to Shaphan.</a:t>
            </a:r>
          </a:p>
        </p:txBody>
      </p:sp>
      <p:pic>
        <p:nvPicPr>
          <p:cNvPr id="274" name="droppedImage.pdf" descr="droppedImage.pdf"/>
          <p:cNvPicPr>
            <a:picLocks noChangeAspect="1"/>
          </p:cNvPicPr>
          <p:nvPr/>
        </p:nvPicPr>
        <p:blipFill>
          <a:blip r:embed="rId2">
            <a:extLst/>
          </a:blip>
          <a:stretch>
            <a:fillRect/>
          </a:stretch>
        </p:blipFill>
        <p:spPr>
          <a:xfrm>
            <a:off x="6652031" y="3082460"/>
            <a:ext cx="3394149" cy="3865108"/>
          </a:xfrm>
          <a:prstGeom prst="rect">
            <a:avLst/>
          </a:prstGeom>
          <a:ln w="12700">
            <a:miter lim="400000"/>
          </a:ln>
        </p:spPr>
      </p:pic>
      <p:pic>
        <p:nvPicPr>
          <p:cNvPr id="275" name="droppedImage.pdf" descr="droppedImage.pdf"/>
          <p:cNvPicPr>
            <a:picLocks noChangeAspect="1"/>
          </p:cNvPicPr>
          <p:nvPr/>
        </p:nvPicPr>
        <p:blipFill>
          <a:blip r:embed="rId3">
            <a:extLst/>
          </a:blip>
          <a:stretch>
            <a:fillRect/>
          </a:stretch>
        </p:blipFill>
        <p:spPr>
          <a:xfrm>
            <a:off x="5956300" y="215900"/>
            <a:ext cx="4155314" cy="2755900"/>
          </a:xfrm>
          <a:prstGeom prst="rect">
            <a:avLst/>
          </a:prstGeom>
          <a:ln w="12700">
            <a:miter lim="400000"/>
          </a:ln>
        </p:spPr>
      </p:pic>
      <p:pic>
        <p:nvPicPr>
          <p:cNvPr id="276" name="Finding of the Law 1153 vol 5-932.jpg" descr="Finding of the Law 1153 vol 5-932.jpg"/>
          <p:cNvPicPr>
            <a:picLocks noChangeAspect="1"/>
          </p:cNvPicPr>
          <p:nvPr/>
        </p:nvPicPr>
        <p:blipFill>
          <a:blip r:embed="rId4">
            <a:extLst/>
          </a:blip>
          <a:stretch>
            <a:fillRect/>
          </a:stretch>
        </p:blipFill>
        <p:spPr>
          <a:xfrm>
            <a:off x="198026" y="4661296"/>
            <a:ext cx="3563371" cy="2432002"/>
          </a:xfrm>
          <a:prstGeom prst="rect">
            <a:avLst/>
          </a:prstGeom>
          <a:ln w="12700">
            <a:miter lim="400000"/>
          </a:ln>
        </p:spPr>
      </p:pic>
      <p:pic>
        <p:nvPicPr>
          <p:cNvPr id="277" name="Finding the law 21-292.jpg" descr="Finding the law 21-292.jpg"/>
          <p:cNvPicPr>
            <a:picLocks noChangeAspect="1"/>
          </p:cNvPicPr>
          <p:nvPr/>
        </p:nvPicPr>
        <p:blipFill>
          <a:blip r:embed="rId5">
            <a:extLst/>
          </a:blip>
          <a:stretch>
            <a:fillRect/>
          </a:stretch>
        </p:blipFill>
        <p:spPr>
          <a:xfrm>
            <a:off x="3883904" y="4153765"/>
            <a:ext cx="2645621" cy="344706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9" name="4. Effect of the discovery on Josiah 2 K 22:9-13…"/>
          <p:cNvSpPr txBox="1"/>
          <p:nvPr/>
        </p:nvSpPr>
        <p:spPr>
          <a:xfrm>
            <a:off x="165100" y="165100"/>
            <a:ext cx="7352308" cy="3581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19100" indent="-419100" algn="l">
              <a:spcBef>
                <a:spcPts val="8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b="1" sz="2400">
                <a:solidFill>
                  <a:srgbClr val="010E68"/>
                </a:solidFill>
                <a:uFill>
                  <a:solidFill>
                    <a:srgbClr val="000000"/>
                  </a:solidFill>
                </a:uFill>
              </a:rPr>
              <a:t>4.	Effect of the discovery on Josiah</a:t>
            </a:r>
            <a:r>
              <a:rPr b="1" sz="2400">
                <a:solidFill>
                  <a:srgbClr val="FF2600"/>
                </a:solidFill>
                <a:uFill>
                  <a:solidFill>
                    <a:srgbClr val="000000"/>
                  </a:solidFill>
                </a:uFill>
              </a:rPr>
              <a:t> 2 K 22:9-13</a:t>
            </a:r>
            <a:endParaRPr sz="2400">
              <a:uFill>
                <a:solidFill>
                  <a:srgbClr val="000000"/>
                </a:solidFill>
              </a:uFill>
              <a:latin typeface="Times"/>
              <a:ea typeface="Times"/>
              <a:cs typeface="Times"/>
              <a:sym typeface="Times"/>
            </a:endParaRPr>
          </a:p>
          <a:p>
            <a:pPr marL="419100" indent="-419100" algn="l">
              <a:spcBef>
                <a:spcPts val="8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9    And Shaphan the scribe came to the king and brought back word to the king and said, "Your servants have emptied out the money that was found in the house, and have delivered it into the hand of the workmen who have the oversight of the house of the LORD."</a:t>
            </a:r>
            <a:endParaRPr sz="2400">
              <a:uFill>
                <a:solidFill>
                  <a:srgbClr val="000000"/>
                </a:solidFill>
              </a:uFill>
              <a:latin typeface="Times"/>
              <a:ea typeface="Times"/>
              <a:cs typeface="Times"/>
              <a:sym typeface="Times"/>
            </a:endParaRPr>
          </a:p>
          <a:p>
            <a:pPr marL="419100" indent="-419100" algn="l">
              <a:spcBef>
                <a:spcPts val="8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10 Moreover, Shaphan the scribe told the king saying, "Hilkiah the priest has given me a book." And Shaphan read it in the presence of the king.</a:t>
            </a:r>
          </a:p>
        </p:txBody>
      </p:sp>
      <p:pic>
        <p:nvPicPr>
          <p:cNvPr id="280" name="droppedImage.pdf" descr="droppedImage.pdf"/>
          <p:cNvPicPr>
            <a:picLocks noChangeAspect="1"/>
          </p:cNvPicPr>
          <p:nvPr/>
        </p:nvPicPr>
        <p:blipFill>
          <a:blip r:embed="rId2">
            <a:extLst/>
          </a:blip>
          <a:stretch>
            <a:fillRect/>
          </a:stretch>
        </p:blipFill>
        <p:spPr>
          <a:xfrm>
            <a:off x="276884" y="3873500"/>
            <a:ext cx="5781006" cy="3582839"/>
          </a:xfrm>
          <a:prstGeom prst="rect">
            <a:avLst/>
          </a:prstGeom>
          <a:ln w="12700">
            <a:miter lim="400000"/>
          </a:ln>
        </p:spPr>
      </p:pic>
      <p:pic>
        <p:nvPicPr>
          <p:cNvPr id="281" name="droppedImage.pdf" descr="droppedImage.pdf"/>
          <p:cNvPicPr>
            <a:picLocks noChangeAspect="1"/>
          </p:cNvPicPr>
          <p:nvPr/>
        </p:nvPicPr>
        <p:blipFill>
          <a:blip r:embed="rId3">
            <a:extLst/>
          </a:blip>
          <a:stretch>
            <a:fillRect/>
          </a:stretch>
        </p:blipFill>
        <p:spPr>
          <a:xfrm>
            <a:off x="7608416" y="153119"/>
            <a:ext cx="2474268" cy="3605362"/>
          </a:xfrm>
          <a:prstGeom prst="rect">
            <a:avLst/>
          </a:prstGeom>
          <a:ln w="12700">
            <a:miter lim="400000"/>
          </a:ln>
        </p:spPr>
      </p:pic>
      <p:pic>
        <p:nvPicPr>
          <p:cNvPr id="282" name="Image" descr="Image"/>
          <p:cNvPicPr>
            <a:picLocks noChangeAspect="1"/>
          </p:cNvPicPr>
          <p:nvPr/>
        </p:nvPicPr>
        <p:blipFill>
          <a:blip r:embed="rId4">
            <a:extLst/>
          </a:blip>
          <a:stretch>
            <a:fillRect/>
          </a:stretch>
        </p:blipFill>
        <p:spPr>
          <a:xfrm>
            <a:off x="6081097" y="3991464"/>
            <a:ext cx="4066203" cy="334691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4" name="11  And it came about when the king heard the words of the book of the law, that he tore his clothes.…"/>
          <p:cNvSpPr txBox="1"/>
          <p:nvPr/>
        </p:nvSpPr>
        <p:spPr>
          <a:xfrm>
            <a:off x="254000" y="406400"/>
            <a:ext cx="5390208" cy="3543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19100" indent="-419100" algn="l">
              <a:spcBef>
                <a:spcPts val="4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11  And it came about when the king heard the words of the book of the law, that he tore his clothes.</a:t>
            </a:r>
            <a:endParaRPr sz="2400">
              <a:uFill>
                <a:solidFill>
                  <a:srgbClr val="000000"/>
                </a:solidFill>
              </a:uFill>
              <a:latin typeface="Times"/>
              <a:ea typeface="Times"/>
              <a:cs typeface="Times"/>
              <a:sym typeface="Times"/>
            </a:endParaRPr>
          </a:p>
          <a:p>
            <a:pPr marL="419100" indent="-419100" algn="l">
              <a:spcBef>
                <a:spcPts val="4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12 Then the king commanded Hilkiah the priest, Ahikam the son of Shaphan, Achbor the son of Micaiah, Shaphan the scribe, and Asaiah </a:t>
            </a:r>
            <a:r>
              <a:rPr sz="2400">
                <a:solidFill>
                  <a:srgbClr val="011993"/>
                </a:solidFill>
                <a:uFill>
                  <a:solidFill>
                    <a:srgbClr val="000000"/>
                  </a:solidFill>
                </a:uFill>
                <a:latin typeface="Times"/>
                <a:ea typeface="Times"/>
                <a:cs typeface="Times"/>
                <a:sym typeface="Times"/>
              </a:rPr>
              <a:t>[uh ZAY uh]</a:t>
            </a:r>
            <a:r>
              <a:rPr sz="2400">
                <a:uFill>
                  <a:solidFill>
                    <a:srgbClr val="000000"/>
                  </a:solidFill>
                </a:uFill>
                <a:latin typeface="Times"/>
                <a:ea typeface="Times"/>
                <a:cs typeface="Times"/>
                <a:sym typeface="Times"/>
              </a:rPr>
              <a:t> the king’s servant saying,</a:t>
            </a:r>
          </a:p>
        </p:txBody>
      </p:sp>
      <p:pic>
        <p:nvPicPr>
          <p:cNvPr id="285" name="droppedImage.pdf" descr="droppedImage.pdf"/>
          <p:cNvPicPr>
            <a:picLocks noChangeAspect="1"/>
          </p:cNvPicPr>
          <p:nvPr/>
        </p:nvPicPr>
        <p:blipFill>
          <a:blip r:embed="rId2">
            <a:extLst/>
          </a:blip>
          <a:stretch>
            <a:fillRect/>
          </a:stretch>
        </p:blipFill>
        <p:spPr>
          <a:xfrm>
            <a:off x="5724347" y="298413"/>
            <a:ext cx="4374734" cy="3911601"/>
          </a:xfrm>
          <a:prstGeom prst="rect">
            <a:avLst/>
          </a:prstGeom>
          <a:ln w="12700">
            <a:miter lim="400000"/>
          </a:ln>
        </p:spPr>
      </p:pic>
      <p:sp>
        <p:nvSpPr>
          <p:cNvPr id="286" name="13 &quot;Go, inquire of the LORD for me and the people and all Judah concerning the words of this book that has been found, for great is the wrath of the LORD that burns against us, because our fathers have not listened to the words of this book, to do according to all that is written concerning us.&quot;"/>
          <p:cNvSpPr txBox="1"/>
          <p:nvPr/>
        </p:nvSpPr>
        <p:spPr>
          <a:xfrm>
            <a:off x="241300" y="4320084"/>
            <a:ext cx="5847011" cy="26543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marL="419100" indent="-419100" algn="l">
              <a:spcBef>
                <a:spcPts val="800"/>
              </a:spcBef>
              <a:tabLst>
                <a:tab pos="711200" algn="l"/>
                <a:tab pos="1066800" algn="l"/>
                <a:tab pos="1422400" algn="l"/>
                <a:tab pos="1778000" algn="l"/>
                <a:tab pos="2133600" algn="l"/>
                <a:tab pos="2489200" algn="l"/>
                <a:tab pos="2844800" algn="l"/>
                <a:tab pos="3200400" algn="l"/>
                <a:tab pos="3556000" algn="l"/>
                <a:tab pos="3911600" algn="l"/>
                <a:tab pos="4267200" algn="l"/>
              </a:tabLst>
              <a:defRPr sz="2400">
                <a:uFill>
                  <a:solidFill>
                    <a:srgbClr val="000000"/>
                  </a:solidFill>
                </a:uFill>
                <a:latin typeface="Times"/>
                <a:ea typeface="Times"/>
                <a:cs typeface="Times"/>
                <a:sym typeface="Times"/>
              </a:defRPr>
            </a:lvl1pPr>
          </a:lstStyle>
          <a:p>
            <a:pPr>
              <a:defRPr sz="3200">
                <a:uFillTx/>
                <a:latin typeface="+mn-lt"/>
                <a:ea typeface="+mn-ea"/>
                <a:cs typeface="+mn-cs"/>
                <a:sym typeface="Gill Sans"/>
              </a:defRPr>
            </a:pPr>
            <a:r>
              <a:rPr sz="2400">
                <a:uFill>
                  <a:solidFill>
                    <a:srgbClr val="000000"/>
                  </a:solidFill>
                </a:uFill>
                <a:latin typeface="Times"/>
                <a:ea typeface="Times"/>
                <a:cs typeface="Times"/>
                <a:sym typeface="Times"/>
              </a:rPr>
              <a:t>13 "Go, inquire of the LORD for me and the people and all Judah concerning the words of this book that has been found, for great is the wrath of the LORD that burns against us, because our fathers have not listened to the words of this book, to do according to all that is written concerning us."</a:t>
            </a:r>
          </a:p>
        </p:txBody>
      </p:sp>
      <p:pic>
        <p:nvPicPr>
          <p:cNvPr id="287" name="Image" descr="Image"/>
          <p:cNvPicPr>
            <a:picLocks noChangeAspect="1"/>
          </p:cNvPicPr>
          <p:nvPr/>
        </p:nvPicPr>
        <p:blipFill>
          <a:blip r:embed="rId3">
            <a:extLst/>
          </a:blip>
          <a:stretch>
            <a:fillRect/>
          </a:stretch>
        </p:blipFill>
        <p:spPr>
          <a:xfrm>
            <a:off x="6231312" y="4271369"/>
            <a:ext cx="3890588" cy="309832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9" name="5. Words of Huldah the prophetess 2 K 22:14-20…"/>
          <p:cNvSpPr txBox="1"/>
          <p:nvPr/>
        </p:nvSpPr>
        <p:spPr>
          <a:xfrm>
            <a:off x="88900" y="101600"/>
            <a:ext cx="5765800" cy="34671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19100" indent="-419100" algn="l">
              <a:spcBef>
                <a:spcPts val="8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b="1" sz="2400">
                <a:solidFill>
                  <a:srgbClr val="010E68"/>
                </a:solidFill>
                <a:uFill>
                  <a:solidFill>
                    <a:srgbClr val="000000"/>
                  </a:solidFill>
                </a:uFill>
              </a:rPr>
              <a:t>5.	Words of Huldah the prophetess</a:t>
            </a:r>
            <a:r>
              <a:rPr b="1" sz="2400">
                <a:solidFill>
                  <a:srgbClr val="FF2600"/>
                </a:solidFill>
                <a:uFill>
                  <a:solidFill>
                    <a:srgbClr val="000000"/>
                  </a:solidFill>
                </a:uFill>
              </a:rPr>
              <a:t> 2 K 22:14-20</a:t>
            </a:r>
            <a:endParaRPr sz="2400">
              <a:uFill>
                <a:solidFill>
                  <a:srgbClr val="000000"/>
                </a:solidFill>
              </a:uFill>
              <a:latin typeface="Times"/>
              <a:ea typeface="Times"/>
              <a:cs typeface="Times"/>
              <a:sym typeface="Times"/>
            </a:endParaRPr>
          </a:p>
          <a:p>
            <a:pPr marL="419100" indent="-419100" algn="l">
              <a:spcBef>
                <a:spcPts val="8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14  So Hilkiah the priest, Ahikam, Achbor, Shaphan, and Asaiah went to Huldah the prophetess, the wife of Shallum the son of Tikvah, the son of Harhas, keeper of the wardrobe (now she lived in Jerusalem in the Second Quarter); and they spoke to her.</a:t>
            </a:r>
          </a:p>
        </p:txBody>
      </p:sp>
      <p:pic>
        <p:nvPicPr>
          <p:cNvPr id="290" name="droppedImage.pdf" descr="droppedImage.pdf"/>
          <p:cNvPicPr>
            <a:picLocks noChangeAspect="1"/>
          </p:cNvPicPr>
          <p:nvPr/>
        </p:nvPicPr>
        <p:blipFill>
          <a:blip r:embed="rId2">
            <a:extLst/>
          </a:blip>
          <a:stretch>
            <a:fillRect/>
          </a:stretch>
        </p:blipFill>
        <p:spPr>
          <a:xfrm>
            <a:off x="5855716" y="278209"/>
            <a:ext cx="4216401" cy="2873598"/>
          </a:xfrm>
          <a:prstGeom prst="rect">
            <a:avLst/>
          </a:prstGeom>
          <a:ln w="12700">
            <a:miter lim="400000"/>
          </a:ln>
        </p:spPr>
      </p:pic>
      <p:pic>
        <p:nvPicPr>
          <p:cNvPr id="291" name="droppedImage.pdf" descr="droppedImage.pdf"/>
          <p:cNvPicPr>
            <a:picLocks noChangeAspect="1"/>
          </p:cNvPicPr>
          <p:nvPr/>
        </p:nvPicPr>
        <p:blipFill>
          <a:blip r:embed="rId3">
            <a:extLst/>
          </a:blip>
          <a:stretch>
            <a:fillRect/>
          </a:stretch>
        </p:blipFill>
        <p:spPr>
          <a:xfrm>
            <a:off x="1041400" y="3641273"/>
            <a:ext cx="9017000" cy="395332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3" name="15  And she said to them, &quot;Thus says the LORD God of Israel, ‘Tell the man who sent you to me,…"/>
          <p:cNvSpPr txBox="1"/>
          <p:nvPr/>
        </p:nvSpPr>
        <p:spPr>
          <a:xfrm>
            <a:off x="304800" y="165100"/>
            <a:ext cx="9334500" cy="35941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19100" indent="-419100" algn="l">
              <a:spcBef>
                <a:spcPts val="8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15  And she said to them, "Thus says the LORD God of Israel, ‘Tell the man who sent you to me,</a:t>
            </a:r>
            <a:endParaRPr sz="2400">
              <a:uFill>
                <a:solidFill>
                  <a:srgbClr val="000000"/>
                </a:solidFill>
              </a:uFill>
              <a:latin typeface="Times"/>
              <a:ea typeface="Times"/>
              <a:cs typeface="Times"/>
              <a:sym typeface="Times"/>
            </a:endParaRPr>
          </a:p>
          <a:p>
            <a:pPr marL="419100" indent="-419100" algn="l">
              <a:spcBef>
                <a:spcPts val="8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16  thus says the LORD, "Behold, I bring evil on this place and on its inhabitants, </a:t>
            </a:r>
            <a:r>
              <a:rPr i="1" sz="2400">
                <a:uFill>
                  <a:solidFill>
                    <a:srgbClr val="000000"/>
                  </a:solidFill>
                </a:uFill>
                <a:latin typeface="Times"/>
                <a:ea typeface="Times"/>
                <a:cs typeface="Times"/>
                <a:sym typeface="Times"/>
              </a:rPr>
              <a:t>even</a:t>
            </a:r>
            <a:r>
              <a:rPr sz="2400">
                <a:uFill>
                  <a:solidFill>
                    <a:srgbClr val="000000"/>
                  </a:solidFill>
                </a:uFill>
                <a:latin typeface="Times"/>
                <a:ea typeface="Times"/>
                <a:cs typeface="Times"/>
                <a:sym typeface="Times"/>
              </a:rPr>
              <a:t> all the words of the book which the king of Judah has read.</a:t>
            </a:r>
            <a:endParaRPr sz="2400">
              <a:uFill>
                <a:solidFill>
                  <a:srgbClr val="000000"/>
                </a:solidFill>
              </a:uFill>
              <a:latin typeface="Times"/>
              <a:ea typeface="Times"/>
              <a:cs typeface="Times"/>
              <a:sym typeface="Times"/>
            </a:endParaRPr>
          </a:p>
          <a:p>
            <a:pPr marL="419100" indent="-419100" algn="l">
              <a:spcBef>
                <a:spcPts val="8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17  "Because they have forsaken Me and have burned incense to other gods that they might provoke Me to anger with all the work of their hands, therefore My wrath burns against this place, and it shall not be quenched."’</a:t>
            </a:r>
          </a:p>
        </p:txBody>
      </p:sp>
      <p:pic>
        <p:nvPicPr>
          <p:cNvPr id="294" name="droppedImage.pdf" descr="droppedImage.pdf"/>
          <p:cNvPicPr>
            <a:picLocks noChangeAspect="1"/>
          </p:cNvPicPr>
          <p:nvPr/>
        </p:nvPicPr>
        <p:blipFill>
          <a:blip r:embed="rId2">
            <a:extLst/>
          </a:blip>
          <a:stretch>
            <a:fillRect/>
          </a:stretch>
        </p:blipFill>
        <p:spPr>
          <a:xfrm>
            <a:off x="2403654" y="3573050"/>
            <a:ext cx="7556501" cy="39664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9" name="A.  The apostasy and repentance of Manasseh 21:1-18"/>
          <p:cNvSpPr txBox="1"/>
          <p:nvPr>
            <p:ph type="title"/>
          </p:nvPr>
        </p:nvSpPr>
        <p:spPr>
          <a:prstGeom prst="rect">
            <a:avLst/>
          </a:prstGeom>
        </p:spPr>
        <p:txBody>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4200"/>
            </a:pPr>
            <a:r>
              <a:rPr>
                <a:solidFill>
                  <a:srgbClr val="010E68"/>
                </a:solidFill>
              </a:rPr>
              <a:t>A.	 The apostasy and repentance of Manasseh </a:t>
            </a:r>
            <a:r>
              <a:rPr>
                <a:solidFill>
                  <a:srgbClr val="FF2600"/>
                </a:solidFill>
              </a:rPr>
              <a:t>21:1-18</a:t>
            </a:r>
          </a:p>
        </p:txBody>
      </p:sp>
    </p:spTree>
  </p:cSld>
  <p:clrMapOvr>
    <a:masterClrMapping/>
  </p:clrMapOvr>
  <mc:AlternateContent xmlns:mc="http://schemas.openxmlformats.org/markup-compatibility/2006">
    <mc:Choice xmlns:p14="http://schemas.microsoft.com/office/powerpoint/2010/main" Requires="p14">
      <p:transition spd="fast" advClick="1" p14:dur="750">
        <p:wipe dir="r"/>
      </p:transition>
    </mc:Choice>
    <mc:Fallback>
      <p:transition spd="fast">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6" name="18  &quot;But to the king of Judah who sent you to inquire of the LORD thus shall you say to him, ‘Thus says the LORD God of Israel,&quot; Regarding the words which you have heard,…"/>
          <p:cNvSpPr txBox="1"/>
          <p:nvPr/>
        </p:nvSpPr>
        <p:spPr>
          <a:xfrm>
            <a:off x="241300" y="101600"/>
            <a:ext cx="9766300" cy="3962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19100" indent="-419100" algn="l">
              <a:spcBef>
                <a:spcPts val="8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18  "But to the king of Judah who sent you to inquire of the LORD thus shall you say to him, ‘Thus says the LORD God of Israel," </a:t>
            </a:r>
            <a:r>
              <a:rPr i="1" sz="2400">
                <a:uFill>
                  <a:solidFill>
                    <a:srgbClr val="000000"/>
                  </a:solidFill>
                </a:uFill>
                <a:latin typeface="Times"/>
                <a:ea typeface="Times"/>
                <a:cs typeface="Times"/>
                <a:sym typeface="Times"/>
              </a:rPr>
              <a:t>Regarding</a:t>
            </a:r>
            <a:r>
              <a:rPr sz="2400">
                <a:uFill>
                  <a:solidFill>
                    <a:srgbClr val="000000"/>
                  </a:solidFill>
                </a:uFill>
                <a:latin typeface="Times"/>
                <a:ea typeface="Times"/>
                <a:cs typeface="Times"/>
                <a:sym typeface="Times"/>
              </a:rPr>
              <a:t> the words which you have heard,</a:t>
            </a:r>
            <a:endParaRPr sz="2400">
              <a:uFill>
                <a:solidFill>
                  <a:srgbClr val="000000"/>
                </a:solidFill>
              </a:uFill>
              <a:latin typeface="Times"/>
              <a:ea typeface="Times"/>
              <a:cs typeface="Times"/>
              <a:sym typeface="Times"/>
            </a:endParaRPr>
          </a:p>
          <a:p>
            <a:pPr marL="419100" indent="-419100" algn="l">
              <a:spcBef>
                <a:spcPts val="8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19  because your heart was tender and you humbled yourself before the LORD when you heard what I spoke against this place and against its inhabitants that they should become a desolation and a curse, and you have torn your clothes and wept before Me, I truly have heard you, "declares the LORD.</a:t>
            </a:r>
            <a:endParaRPr sz="2400">
              <a:uFill>
                <a:solidFill>
                  <a:srgbClr val="000000"/>
                </a:solidFill>
              </a:uFill>
              <a:latin typeface="Times"/>
              <a:ea typeface="Times"/>
              <a:cs typeface="Times"/>
              <a:sym typeface="Times"/>
            </a:endParaRPr>
          </a:p>
          <a:p>
            <a:pPr marL="419100" indent="-419100" algn="l">
              <a:spcBef>
                <a:spcPts val="8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20 "Therefore, behold, I will gather you to your fathers, and you shall be gathered to your grave in peace, neither shall your eyes see all the evil which I will bring on this place."’" So they brought back word to the king.</a:t>
            </a:r>
          </a:p>
        </p:txBody>
      </p:sp>
      <p:pic>
        <p:nvPicPr>
          <p:cNvPr id="297" name="droppedImage.pdf" descr="droppedImage.pdf"/>
          <p:cNvPicPr>
            <a:picLocks noChangeAspect="1"/>
          </p:cNvPicPr>
          <p:nvPr/>
        </p:nvPicPr>
        <p:blipFill>
          <a:blip r:embed="rId2">
            <a:extLst/>
          </a:blip>
          <a:stretch>
            <a:fillRect/>
          </a:stretch>
        </p:blipFill>
        <p:spPr>
          <a:xfrm>
            <a:off x="1527354" y="4127500"/>
            <a:ext cx="6605271" cy="34671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9" name="6. Reading the book of the Law &amp; making a covenant  2 K 23:1-3…"/>
          <p:cNvSpPr txBox="1"/>
          <p:nvPr/>
        </p:nvSpPr>
        <p:spPr>
          <a:xfrm>
            <a:off x="114300" y="139700"/>
            <a:ext cx="6350000" cy="6985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19100" indent="-419100" algn="l">
              <a:spcBef>
                <a:spcPts val="8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b="1" sz="2400">
                <a:solidFill>
                  <a:srgbClr val="010E68"/>
                </a:solidFill>
                <a:uFill>
                  <a:solidFill>
                    <a:srgbClr val="000000"/>
                  </a:solidFill>
                </a:uFill>
              </a:rPr>
              <a:t>6.	Reading the book of the Law &amp; making a covenant  </a:t>
            </a:r>
            <a:r>
              <a:rPr b="1" sz="2400">
                <a:solidFill>
                  <a:srgbClr val="FF2600"/>
                </a:solidFill>
                <a:uFill>
                  <a:solidFill>
                    <a:srgbClr val="000000"/>
                  </a:solidFill>
                </a:uFill>
              </a:rPr>
              <a:t>2 K 23:1-3</a:t>
            </a:r>
            <a:endParaRPr sz="2400">
              <a:uFill>
                <a:solidFill>
                  <a:srgbClr val="000000"/>
                </a:solidFill>
              </a:uFill>
              <a:latin typeface="Times"/>
              <a:ea typeface="Times"/>
              <a:cs typeface="Times"/>
              <a:sym typeface="Times"/>
            </a:endParaRPr>
          </a:p>
          <a:p>
            <a:pPr marL="419100" indent="-419100" algn="l">
              <a:spcBef>
                <a:spcPts val="8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    Then the king sent, and they gathered to him all the elders of Judah and of Jerusalem.</a:t>
            </a:r>
            <a:endParaRPr sz="2400">
              <a:uFill>
                <a:solidFill>
                  <a:srgbClr val="000000"/>
                </a:solidFill>
              </a:uFill>
              <a:latin typeface="Times"/>
              <a:ea typeface="Times"/>
              <a:cs typeface="Times"/>
              <a:sym typeface="Times"/>
            </a:endParaRPr>
          </a:p>
          <a:p>
            <a:pPr marL="419100" indent="-419100" algn="l">
              <a:spcBef>
                <a:spcPts val="8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    And the king went up to the house of the LORD and all the men of Judah and all the inhabitants of Jerusalem with him, and the priests and the prophets and all the people, both small and great; and he read in their hearing all the words of the book of the covenant, which was found in the house of the LORD.</a:t>
            </a:r>
            <a:endParaRPr sz="2400">
              <a:uFill>
                <a:solidFill>
                  <a:srgbClr val="000000"/>
                </a:solidFill>
              </a:uFill>
              <a:latin typeface="Times"/>
              <a:ea typeface="Times"/>
              <a:cs typeface="Times"/>
              <a:sym typeface="Times"/>
            </a:endParaRPr>
          </a:p>
          <a:p>
            <a:pPr marL="419100" indent="-419100" algn="l">
              <a:spcBef>
                <a:spcPts val="8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    And the king stood by the pillar and made a covenant before the LORD, to walk after the LORD, and to keep His commandments and His testimonies and His statutes with all </a:t>
            </a:r>
            <a:r>
              <a:rPr i="1" sz="2400">
                <a:uFill>
                  <a:solidFill>
                    <a:srgbClr val="000000"/>
                  </a:solidFill>
                </a:uFill>
                <a:latin typeface="Times"/>
                <a:ea typeface="Times"/>
                <a:cs typeface="Times"/>
                <a:sym typeface="Times"/>
              </a:rPr>
              <a:t>his</a:t>
            </a:r>
            <a:r>
              <a:rPr sz="2400">
                <a:uFill>
                  <a:solidFill>
                    <a:srgbClr val="000000"/>
                  </a:solidFill>
                </a:uFill>
                <a:latin typeface="Times"/>
                <a:ea typeface="Times"/>
                <a:cs typeface="Times"/>
                <a:sym typeface="Times"/>
              </a:rPr>
              <a:t> heart and all </a:t>
            </a:r>
            <a:r>
              <a:rPr i="1" sz="2400">
                <a:uFill>
                  <a:solidFill>
                    <a:srgbClr val="000000"/>
                  </a:solidFill>
                </a:uFill>
                <a:latin typeface="Times"/>
                <a:ea typeface="Times"/>
                <a:cs typeface="Times"/>
                <a:sym typeface="Times"/>
              </a:rPr>
              <a:t>his</a:t>
            </a:r>
            <a:r>
              <a:rPr sz="2400">
                <a:uFill>
                  <a:solidFill>
                    <a:srgbClr val="000000"/>
                  </a:solidFill>
                </a:uFill>
                <a:latin typeface="Times"/>
                <a:ea typeface="Times"/>
                <a:cs typeface="Times"/>
                <a:sym typeface="Times"/>
              </a:rPr>
              <a:t> soul, to carry out the words of this covenant that were written in this book. And all the people entered into the covenant.</a:t>
            </a:r>
          </a:p>
        </p:txBody>
      </p:sp>
      <p:pic>
        <p:nvPicPr>
          <p:cNvPr id="300" name="droppedImage.pdf" descr="droppedImage.pdf"/>
          <p:cNvPicPr>
            <a:picLocks noChangeAspect="1"/>
          </p:cNvPicPr>
          <p:nvPr/>
        </p:nvPicPr>
        <p:blipFill>
          <a:blip r:embed="rId2">
            <a:extLst/>
          </a:blip>
          <a:stretch>
            <a:fillRect/>
          </a:stretch>
        </p:blipFill>
        <p:spPr>
          <a:xfrm>
            <a:off x="6438900" y="1279777"/>
            <a:ext cx="3673856" cy="48768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2" name="7. Intensification of reform 2 K 23:4-23"/>
          <p:cNvSpPr txBox="1"/>
          <p:nvPr>
            <p:ph type="title"/>
          </p:nvPr>
        </p:nvSpPr>
        <p:spPr>
          <a:prstGeom prst="rect">
            <a:avLst/>
          </a:prstGeom>
        </p:spPr>
        <p:txBody>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4600"/>
            </a:pPr>
            <a:r>
              <a:rPr>
                <a:solidFill>
                  <a:srgbClr val="010E68"/>
                </a:solidFill>
                <a:uFill>
                  <a:solidFill>
                    <a:srgbClr val="000000"/>
                  </a:solidFill>
                </a:uFill>
              </a:rPr>
              <a:t>7.	Intensification of reform </a:t>
            </a:r>
            <a:r>
              <a:rPr>
                <a:solidFill>
                  <a:srgbClr val="FF2600"/>
                </a:solidFill>
                <a:uFill>
                  <a:solidFill>
                    <a:srgbClr val="000000"/>
                  </a:solidFill>
                </a:uFill>
              </a:rPr>
              <a:t>2 K 23:4-23</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4" name="a. The cleansing of the   Temple 23:4-7…"/>
          <p:cNvSpPr txBox="1"/>
          <p:nvPr/>
        </p:nvSpPr>
        <p:spPr>
          <a:xfrm>
            <a:off x="50800" y="190500"/>
            <a:ext cx="5016500" cy="4470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lvl="2" marL="622300" indent="-88900" algn="l">
              <a:tabLst>
                <a:tab pos="711200" algn="l"/>
                <a:tab pos="1066800" algn="l"/>
                <a:tab pos="1422400" algn="l"/>
                <a:tab pos="1778000" algn="l"/>
                <a:tab pos="2133600" algn="l"/>
                <a:tab pos="2489200" algn="l"/>
                <a:tab pos="2844800" algn="l"/>
                <a:tab pos="3200400" algn="l"/>
                <a:tab pos="3556000" algn="l"/>
                <a:tab pos="3911600" algn="l"/>
                <a:tab pos="4267200" algn="l"/>
              </a:tabLst>
            </a:pPr>
            <a:r>
              <a:rPr b="1" sz="2400">
                <a:solidFill>
                  <a:srgbClr val="010E68"/>
                </a:solidFill>
                <a:uFill>
                  <a:solidFill>
                    <a:srgbClr val="010E68"/>
                  </a:solidFill>
                </a:uFill>
              </a:rPr>
              <a:t>a.	The cleansing of the   Temple </a:t>
            </a:r>
            <a:r>
              <a:rPr b="1" sz="2400">
                <a:solidFill>
                  <a:srgbClr val="FF2600"/>
                </a:solidFill>
                <a:uFill>
                  <a:solidFill>
                    <a:srgbClr val="010E68"/>
                  </a:solidFill>
                </a:uFill>
              </a:rPr>
              <a:t>23:4-7</a:t>
            </a:r>
            <a:endParaRPr sz="2400">
              <a:uFill>
                <a:solidFill>
                  <a:srgbClr val="000000"/>
                </a:solidFill>
              </a:uFill>
              <a:latin typeface="Times"/>
              <a:ea typeface="Times"/>
              <a:cs typeface="Times"/>
              <a:sym typeface="Times"/>
            </a:endParaRPr>
          </a:p>
          <a:p>
            <a:pPr marL="419100" indent="-419100" algn="l">
              <a:spcBef>
                <a:spcPts val="8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4   Then the king commanded Hilkiah the high priest and the priests of the second order and the doorkeepers, to bring out of the temple of the LORD all the vessels that were made for Baal, for Asherah, and for all the host of heaven; and he burned them outside Jerusalem in the fields of the Kidron, and carried their ashes to Bethel.</a:t>
            </a:r>
          </a:p>
        </p:txBody>
      </p:sp>
      <p:pic>
        <p:nvPicPr>
          <p:cNvPr id="305" name="droppedImage.pdf" descr="droppedImage.pdf"/>
          <p:cNvPicPr>
            <a:picLocks noChangeAspect="1"/>
          </p:cNvPicPr>
          <p:nvPr/>
        </p:nvPicPr>
        <p:blipFill>
          <a:blip r:embed="rId2">
            <a:extLst/>
          </a:blip>
          <a:stretch>
            <a:fillRect/>
          </a:stretch>
        </p:blipFill>
        <p:spPr>
          <a:xfrm>
            <a:off x="5059119" y="342900"/>
            <a:ext cx="5107169" cy="69469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14:doors dir="vert"/>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7" name="5    And he did away with the idolatrous priests whom the kings of Judah had appointed to burn incense in the high places in the cities of Judah and in the surrounding area of Jerusalem, also those who burned incense to Baal, to the sun and to the moon and to the constellations and to all the host of heaven.…"/>
          <p:cNvSpPr txBox="1"/>
          <p:nvPr/>
        </p:nvSpPr>
        <p:spPr>
          <a:xfrm>
            <a:off x="177800" y="304800"/>
            <a:ext cx="7058918" cy="58039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19100" indent="-419100" algn="l">
              <a:spcBef>
                <a:spcPts val="8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5    And he did away with the idolatrous priests whom the kings of Judah had appointed to burn incense in the high places in the cities of Judah and in the surrounding area of Jerusalem, also those who burned incense to Baal, to the sun and to the moon and to the constellations and to all the host of heaven.</a:t>
            </a:r>
            <a:endParaRPr sz="2400">
              <a:uFill>
                <a:solidFill>
                  <a:srgbClr val="000000"/>
                </a:solidFill>
              </a:uFill>
              <a:latin typeface="Times"/>
              <a:ea typeface="Times"/>
              <a:cs typeface="Times"/>
              <a:sym typeface="Times"/>
            </a:endParaRPr>
          </a:p>
          <a:p>
            <a:pPr marL="419100" indent="-419100" algn="l">
              <a:spcBef>
                <a:spcPts val="8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6    And he brought out the Asherah from the house of the LORD outside Jerusalem to the brook Kidron, and burned it at the brook Kidron, and ground </a:t>
            </a:r>
            <a:r>
              <a:rPr i="1" sz="2400">
                <a:uFill>
                  <a:solidFill>
                    <a:srgbClr val="000000"/>
                  </a:solidFill>
                </a:uFill>
                <a:latin typeface="Times"/>
                <a:ea typeface="Times"/>
                <a:cs typeface="Times"/>
                <a:sym typeface="Times"/>
              </a:rPr>
              <a:t>it</a:t>
            </a:r>
            <a:r>
              <a:rPr sz="2400">
                <a:uFill>
                  <a:solidFill>
                    <a:srgbClr val="000000"/>
                  </a:solidFill>
                </a:uFill>
                <a:latin typeface="Times"/>
                <a:ea typeface="Times"/>
                <a:cs typeface="Times"/>
                <a:sym typeface="Times"/>
              </a:rPr>
              <a:t> to dust, and threw its dust on the graves of the common people.</a:t>
            </a:r>
            <a:endParaRPr sz="2400">
              <a:uFill>
                <a:solidFill>
                  <a:srgbClr val="000000"/>
                </a:solidFill>
              </a:uFill>
              <a:latin typeface="Times"/>
              <a:ea typeface="Times"/>
              <a:cs typeface="Times"/>
              <a:sym typeface="Times"/>
            </a:endParaRPr>
          </a:p>
          <a:p>
            <a:pPr marL="419100" indent="-419100" algn="l">
              <a:spcBef>
                <a:spcPts val="8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7   He also broke down the houses of the </a:t>
            </a:r>
            <a:r>
              <a:rPr i="1" sz="2400">
                <a:uFill>
                  <a:solidFill>
                    <a:srgbClr val="000000"/>
                  </a:solidFill>
                </a:uFill>
                <a:latin typeface="Times"/>
                <a:ea typeface="Times"/>
                <a:cs typeface="Times"/>
                <a:sym typeface="Times"/>
              </a:rPr>
              <a:t>male</a:t>
            </a:r>
            <a:r>
              <a:rPr sz="2400">
                <a:uFill>
                  <a:solidFill>
                    <a:srgbClr val="000000"/>
                  </a:solidFill>
                </a:uFill>
                <a:latin typeface="Times"/>
                <a:ea typeface="Times"/>
                <a:cs typeface="Times"/>
                <a:sym typeface="Times"/>
              </a:rPr>
              <a:t> cult prostitutes which </a:t>
            </a:r>
            <a:r>
              <a:rPr i="1" sz="2400">
                <a:uFill>
                  <a:solidFill>
                    <a:srgbClr val="000000"/>
                  </a:solidFill>
                </a:uFill>
                <a:latin typeface="Times"/>
                <a:ea typeface="Times"/>
                <a:cs typeface="Times"/>
                <a:sym typeface="Times"/>
              </a:rPr>
              <a:t>were</a:t>
            </a:r>
            <a:r>
              <a:rPr sz="2400">
                <a:uFill>
                  <a:solidFill>
                    <a:srgbClr val="000000"/>
                  </a:solidFill>
                </a:uFill>
                <a:latin typeface="Times"/>
                <a:ea typeface="Times"/>
                <a:cs typeface="Times"/>
                <a:sym typeface="Times"/>
              </a:rPr>
              <a:t> in the house of the LORD, where the women were weaving hangings for the Asherah.</a:t>
            </a:r>
          </a:p>
        </p:txBody>
      </p:sp>
      <p:pic>
        <p:nvPicPr>
          <p:cNvPr id="308" name="droppedImage.pdf" descr="droppedImage.pdf"/>
          <p:cNvPicPr>
            <a:picLocks noChangeAspect="1"/>
          </p:cNvPicPr>
          <p:nvPr/>
        </p:nvPicPr>
        <p:blipFill>
          <a:blip r:embed="rId2">
            <a:extLst/>
          </a:blip>
          <a:srcRect l="361" t="2139" r="1604" b="0"/>
          <a:stretch>
            <a:fillRect/>
          </a:stretch>
        </p:blipFill>
        <p:spPr>
          <a:xfrm>
            <a:off x="6578600" y="673100"/>
            <a:ext cx="3441700" cy="4648200"/>
          </a:xfrm>
          <a:prstGeom prst="rect">
            <a:avLst/>
          </a:prstGeom>
          <a:ln w="12700">
            <a:miter lim="400000"/>
          </a:ln>
        </p:spPr>
      </p:pic>
      <p:pic>
        <p:nvPicPr>
          <p:cNvPr id="309" name="Image" descr="Image"/>
          <p:cNvPicPr>
            <a:picLocks noChangeAspect="1"/>
          </p:cNvPicPr>
          <p:nvPr/>
        </p:nvPicPr>
        <p:blipFill>
          <a:blip r:embed="rId3">
            <a:extLst/>
          </a:blip>
          <a:stretch>
            <a:fillRect/>
          </a:stretch>
        </p:blipFill>
        <p:spPr>
          <a:xfrm>
            <a:off x="7352357" y="189954"/>
            <a:ext cx="2616201" cy="3098801"/>
          </a:xfrm>
          <a:prstGeom prst="rect">
            <a:avLst/>
          </a:prstGeom>
          <a:ln w="12700">
            <a:miter lim="400000"/>
          </a:ln>
        </p:spPr>
      </p:pic>
      <p:pic>
        <p:nvPicPr>
          <p:cNvPr id="310" name="Image" descr="Image"/>
          <p:cNvPicPr>
            <a:picLocks noChangeAspect="1"/>
          </p:cNvPicPr>
          <p:nvPr/>
        </p:nvPicPr>
        <p:blipFill>
          <a:blip r:embed="rId4">
            <a:extLst/>
          </a:blip>
          <a:stretch>
            <a:fillRect/>
          </a:stretch>
        </p:blipFill>
        <p:spPr>
          <a:xfrm>
            <a:off x="7334250" y="3520479"/>
            <a:ext cx="2870278" cy="324794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12" name="droppedImage.pdf" descr="droppedImage.pdf"/>
          <p:cNvPicPr>
            <a:picLocks noChangeAspect="1"/>
          </p:cNvPicPr>
          <p:nvPr/>
        </p:nvPicPr>
        <p:blipFill>
          <a:blip r:embed="rId2">
            <a:extLst/>
          </a:blip>
          <a:stretch>
            <a:fillRect/>
          </a:stretch>
        </p:blipFill>
        <p:spPr>
          <a:xfrm>
            <a:off x="2298700" y="92285"/>
            <a:ext cx="5651500" cy="742273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4" name="b. The reforms in Jerusalem and Judah 23:8-14…"/>
          <p:cNvSpPr txBox="1"/>
          <p:nvPr/>
        </p:nvSpPr>
        <p:spPr>
          <a:xfrm>
            <a:off x="292100" y="88900"/>
            <a:ext cx="9334500" cy="36576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lvl="2" algn="l">
              <a:spcBef>
                <a:spcPts val="14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b="1" sz="2400">
                <a:solidFill>
                  <a:srgbClr val="010E68"/>
                </a:solidFill>
                <a:uFill>
                  <a:solidFill>
                    <a:srgbClr val="010E68"/>
                  </a:solidFill>
                </a:uFill>
              </a:rPr>
              <a:t>b.	The reforms in Jerusalem and Judah </a:t>
            </a:r>
            <a:r>
              <a:rPr b="1" sz="2400">
                <a:solidFill>
                  <a:srgbClr val="FF2600"/>
                </a:solidFill>
                <a:uFill>
                  <a:solidFill>
                    <a:srgbClr val="010E68"/>
                  </a:solidFill>
                </a:uFill>
              </a:rPr>
              <a:t>23:8-14</a:t>
            </a:r>
            <a:endParaRPr sz="2400">
              <a:uFill>
                <a:solidFill>
                  <a:srgbClr val="000000"/>
                </a:solidFill>
              </a:uFill>
              <a:latin typeface="Times"/>
              <a:ea typeface="Times"/>
              <a:cs typeface="Times"/>
              <a:sym typeface="Times"/>
            </a:endParaRPr>
          </a:p>
          <a:p>
            <a:pPr marL="419100" indent="-419100" algn="l">
              <a:spcBef>
                <a:spcPts val="8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8   Then he brought all the priests from the cities of Judah, and defiled the high places where the priests had burned incense, from Geba to Beersheba; and he broke down the high places of the gates which </a:t>
            </a:r>
            <a:r>
              <a:rPr i="1" sz="2400">
                <a:uFill>
                  <a:solidFill>
                    <a:srgbClr val="000000"/>
                  </a:solidFill>
                </a:uFill>
                <a:latin typeface="Times"/>
                <a:ea typeface="Times"/>
                <a:cs typeface="Times"/>
                <a:sym typeface="Times"/>
              </a:rPr>
              <a:t>were</a:t>
            </a:r>
            <a:r>
              <a:rPr sz="2400">
                <a:uFill>
                  <a:solidFill>
                    <a:srgbClr val="000000"/>
                  </a:solidFill>
                </a:uFill>
                <a:latin typeface="Times"/>
                <a:ea typeface="Times"/>
                <a:cs typeface="Times"/>
                <a:sym typeface="Times"/>
              </a:rPr>
              <a:t> at the entrance of the gate of Joshua the governor of the city, which </a:t>
            </a:r>
            <a:r>
              <a:rPr i="1" sz="2400">
                <a:uFill>
                  <a:solidFill>
                    <a:srgbClr val="000000"/>
                  </a:solidFill>
                </a:uFill>
                <a:latin typeface="Times"/>
                <a:ea typeface="Times"/>
                <a:cs typeface="Times"/>
                <a:sym typeface="Times"/>
              </a:rPr>
              <a:t>were</a:t>
            </a:r>
            <a:r>
              <a:rPr sz="2400">
                <a:uFill>
                  <a:solidFill>
                    <a:srgbClr val="000000"/>
                  </a:solidFill>
                </a:uFill>
                <a:latin typeface="Times"/>
                <a:ea typeface="Times"/>
                <a:cs typeface="Times"/>
                <a:sym typeface="Times"/>
              </a:rPr>
              <a:t> on one’s left at the city gate.</a:t>
            </a:r>
            <a:endParaRPr sz="2400">
              <a:uFill>
                <a:solidFill>
                  <a:srgbClr val="000000"/>
                </a:solidFill>
              </a:uFill>
              <a:latin typeface="Times"/>
              <a:ea typeface="Times"/>
              <a:cs typeface="Times"/>
              <a:sym typeface="Times"/>
            </a:endParaRPr>
          </a:p>
          <a:p>
            <a:pPr marL="419100" indent="-419100" algn="l">
              <a:spcBef>
                <a:spcPts val="8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9   Nevertheless the priests of the high places did not go up to the altar of the LORD in Jerusalem, but they ate unleavened bread among their brothers.</a:t>
            </a:r>
          </a:p>
        </p:txBody>
      </p:sp>
      <p:pic>
        <p:nvPicPr>
          <p:cNvPr id="315" name="droppedImage.pdf" descr="droppedImage.pdf"/>
          <p:cNvPicPr>
            <a:picLocks noChangeAspect="1"/>
          </p:cNvPicPr>
          <p:nvPr/>
        </p:nvPicPr>
        <p:blipFill>
          <a:blip r:embed="rId2">
            <a:extLst/>
          </a:blip>
          <a:stretch>
            <a:fillRect/>
          </a:stretch>
        </p:blipFill>
        <p:spPr>
          <a:xfrm>
            <a:off x="3136900" y="3441700"/>
            <a:ext cx="6502400" cy="4179103"/>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7" name="10 He also defiled Topheth, which is in the valley of the son of Hinnom, that no man might make his son or his daughter pass through the fire for Molech."/>
          <p:cNvSpPr txBox="1"/>
          <p:nvPr/>
        </p:nvSpPr>
        <p:spPr>
          <a:xfrm>
            <a:off x="101600" y="254000"/>
            <a:ext cx="4852555" cy="1917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marL="419100" indent="-419100" algn="l">
              <a:spcBef>
                <a:spcPts val="800"/>
              </a:spcBef>
              <a:tabLst>
                <a:tab pos="711200" algn="l"/>
                <a:tab pos="1066800" algn="l"/>
                <a:tab pos="1422400" algn="l"/>
                <a:tab pos="1778000" algn="l"/>
                <a:tab pos="2133600" algn="l"/>
                <a:tab pos="2489200" algn="l"/>
                <a:tab pos="2844800" algn="l"/>
                <a:tab pos="3200400" algn="l"/>
                <a:tab pos="3556000" algn="l"/>
                <a:tab pos="3911600" algn="l"/>
                <a:tab pos="4267200" algn="l"/>
              </a:tabLst>
              <a:defRPr sz="2400">
                <a:uFill>
                  <a:solidFill>
                    <a:srgbClr val="000000"/>
                  </a:solidFill>
                </a:uFill>
                <a:latin typeface="Times"/>
                <a:ea typeface="Times"/>
                <a:cs typeface="Times"/>
                <a:sym typeface="Times"/>
              </a:defRPr>
            </a:lvl1pPr>
          </a:lstStyle>
          <a:p>
            <a:pPr>
              <a:defRPr sz="3200">
                <a:uFillTx/>
                <a:latin typeface="+mn-lt"/>
                <a:ea typeface="+mn-ea"/>
                <a:cs typeface="+mn-cs"/>
                <a:sym typeface="Gill Sans"/>
              </a:defRPr>
            </a:pPr>
            <a:r>
              <a:rPr sz="2400">
                <a:uFill>
                  <a:solidFill>
                    <a:srgbClr val="000000"/>
                  </a:solidFill>
                </a:uFill>
                <a:latin typeface="Times"/>
                <a:ea typeface="Times"/>
                <a:cs typeface="Times"/>
                <a:sym typeface="Times"/>
              </a:rPr>
              <a:t>10 He also defiled Topheth, which is in the valley of the son of Hinnom, that no man might make his son or his daughter pass through the fire for Molech.</a:t>
            </a:r>
          </a:p>
        </p:txBody>
      </p:sp>
      <p:pic>
        <p:nvPicPr>
          <p:cNvPr id="318" name="droppedImage.pdf" descr="droppedImage.pdf"/>
          <p:cNvPicPr>
            <a:picLocks noChangeAspect="1"/>
          </p:cNvPicPr>
          <p:nvPr/>
        </p:nvPicPr>
        <p:blipFill>
          <a:blip r:embed="rId2">
            <a:extLst/>
          </a:blip>
          <a:stretch>
            <a:fillRect/>
          </a:stretch>
        </p:blipFill>
        <p:spPr>
          <a:xfrm>
            <a:off x="118175" y="2451985"/>
            <a:ext cx="4819404" cy="3048001"/>
          </a:xfrm>
          <a:prstGeom prst="rect">
            <a:avLst/>
          </a:prstGeom>
          <a:ln w="12700">
            <a:miter lim="400000"/>
          </a:ln>
        </p:spPr>
      </p:pic>
      <p:pic>
        <p:nvPicPr>
          <p:cNvPr id="319" name="MolechFlame.tiff" descr="MolechFlame.tiff"/>
          <p:cNvPicPr>
            <a:picLocks noChangeAspect="1"/>
          </p:cNvPicPr>
          <p:nvPr/>
        </p:nvPicPr>
        <p:blipFill>
          <a:blip r:embed="rId3">
            <a:extLst/>
          </a:blip>
          <a:stretch>
            <a:fillRect/>
          </a:stretch>
        </p:blipFill>
        <p:spPr>
          <a:xfrm>
            <a:off x="5016500" y="203200"/>
            <a:ext cx="4978400" cy="5588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1" name="11  And he did away with the horses which the kings of Judah had given to the sun, at the entrance of the house of the LORD, by the chamber of Nathan-melech the official, which was in the precincts; and he burned the chariots of the sun with fire."/>
          <p:cNvSpPr txBox="1"/>
          <p:nvPr/>
        </p:nvSpPr>
        <p:spPr>
          <a:xfrm>
            <a:off x="190500" y="177800"/>
            <a:ext cx="9779000" cy="1549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19100" indent="-419100" algn="l">
              <a:spcBef>
                <a:spcPts val="8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11  And he did away with the horses which the kings of Judah had given to the sun, at the entrance of the house of the LORD, by the chamber of Nathan-melech the official, which </a:t>
            </a:r>
            <a:r>
              <a:rPr i="1" sz="2400">
                <a:uFill>
                  <a:solidFill>
                    <a:srgbClr val="000000"/>
                  </a:solidFill>
                </a:uFill>
                <a:latin typeface="Times"/>
                <a:ea typeface="Times"/>
                <a:cs typeface="Times"/>
                <a:sym typeface="Times"/>
              </a:rPr>
              <a:t>was</a:t>
            </a:r>
            <a:r>
              <a:rPr sz="2400">
                <a:uFill>
                  <a:solidFill>
                    <a:srgbClr val="000000"/>
                  </a:solidFill>
                </a:uFill>
                <a:latin typeface="Times"/>
                <a:ea typeface="Times"/>
                <a:cs typeface="Times"/>
                <a:sym typeface="Times"/>
              </a:rPr>
              <a:t> in the precincts; and he burned the chariots of the sun with fire.</a:t>
            </a:r>
          </a:p>
        </p:txBody>
      </p:sp>
      <p:pic>
        <p:nvPicPr>
          <p:cNvPr id="322" name="droppedImage.pdf" descr="droppedImage.pdf"/>
          <p:cNvPicPr>
            <a:picLocks noChangeAspect="1"/>
          </p:cNvPicPr>
          <p:nvPr/>
        </p:nvPicPr>
        <p:blipFill>
          <a:blip r:embed="rId2">
            <a:extLst/>
          </a:blip>
          <a:stretch>
            <a:fillRect/>
          </a:stretch>
        </p:blipFill>
        <p:spPr>
          <a:xfrm>
            <a:off x="6045200" y="1854200"/>
            <a:ext cx="4064000" cy="2771312"/>
          </a:xfrm>
          <a:prstGeom prst="rect">
            <a:avLst/>
          </a:prstGeom>
          <a:ln w="12700">
            <a:miter lim="400000"/>
          </a:ln>
        </p:spPr>
      </p:pic>
      <p:sp>
        <p:nvSpPr>
          <p:cNvPr id="323" name="13 And the high places which were before Jerusalem, which were on the right of the mount of destruction which Solomon the king of Israel had built for Ashtoreth the abomination of the Sidonians, and for Chemosh the abomination of Moab, and for Milcom the abomination of the sons of Ammon, the king defiled.…"/>
          <p:cNvSpPr txBox="1"/>
          <p:nvPr/>
        </p:nvSpPr>
        <p:spPr>
          <a:xfrm>
            <a:off x="228600" y="4648200"/>
            <a:ext cx="9690100" cy="27559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19100" indent="-419100" algn="l">
              <a:spcBef>
                <a:spcPts val="8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13 And the high places which </a:t>
            </a:r>
            <a:r>
              <a:rPr i="1" sz="2400">
                <a:uFill>
                  <a:solidFill>
                    <a:srgbClr val="000000"/>
                  </a:solidFill>
                </a:uFill>
                <a:latin typeface="Times"/>
                <a:ea typeface="Times"/>
                <a:cs typeface="Times"/>
                <a:sym typeface="Times"/>
              </a:rPr>
              <a:t>were</a:t>
            </a:r>
            <a:r>
              <a:rPr sz="2400">
                <a:uFill>
                  <a:solidFill>
                    <a:srgbClr val="000000"/>
                  </a:solidFill>
                </a:uFill>
                <a:latin typeface="Times"/>
                <a:ea typeface="Times"/>
                <a:cs typeface="Times"/>
                <a:sym typeface="Times"/>
              </a:rPr>
              <a:t> before Jerusalem, which </a:t>
            </a:r>
            <a:r>
              <a:rPr i="1" sz="2400">
                <a:uFill>
                  <a:solidFill>
                    <a:srgbClr val="000000"/>
                  </a:solidFill>
                </a:uFill>
                <a:latin typeface="Times"/>
                <a:ea typeface="Times"/>
                <a:cs typeface="Times"/>
                <a:sym typeface="Times"/>
              </a:rPr>
              <a:t>were</a:t>
            </a:r>
            <a:r>
              <a:rPr sz="2400">
                <a:uFill>
                  <a:solidFill>
                    <a:srgbClr val="000000"/>
                  </a:solidFill>
                </a:uFill>
                <a:latin typeface="Times"/>
                <a:ea typeface="Times"/>
                <a:cs typeface="Times"/>
                <a:sym typeface="Times"/>
              </a:rPr>
              <a:t> on the right of the mount of destruction which Solomon the king of Israel had built for Ashtoreth the abomination of the Sidonians, and for Chemosh the abomination of Moab, and for Milcom the abomination of the sons of Ammon, the king defiled.</a:t>
            </a:r>
            <a:endParaRPr sz="2400">
              <a:uFill>
                <a:solidFill>
                  <a:srgbClr val="000000"/>
                </a:solidFill>
              </a:uFill>
              <a:latin typeface="Times"/>
              <a:ea typeface="Times"/>
              <a:cs typeface="Times"/>
              <a:sym typeface="Times"/>
            </a:endParaRPr>
          </a:p>
          <a:p>
            <a:pPr marL="419100" indent="-419100" algn="l">
              <a:spcBef>
                <a:spcPts val="8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14 And he broke in pieces the </a:t>
            </a:r>
            <a:r>
              <a:rPr i="1" sz="2400">
                <a:uFill>
                  <a:solidFill>
                    <a:srgbClr val="000000"/>
                  </a:solidFill>
                </a:uFill>
                <a:latin typeface="Times"/>
                <a:ea typeface="Times"/>
                <a:cs typeface="Times"/>
                <a:sym typeface="Times"/>
              </a:rPr>
              <a:t>sacred</a:t>
            </a:r>
            <a:r>
              <a:rPr sz="2400">
                <a:uFill>
                  <a:solidFill>
                    <a:srgbClr val="000000"/>
                  </a:solidFill>
                </a:uFill>
                <a:latin typeface="Times"/>
                <a:ea typeface="Times"/>
                <a:cs typeface="Times"/>
                <a:sym typeface="Times"/>
              </a:rPr>
              <a:t> pillars and cut down the Asherim and filled their places with human bones.</a:t>
            </a:r>
          </a:p>
        </p:txBody>
      </p:sp>
      <p:sp>
        <p:nvSpPr>
          <p:cNvPr id="324" name="12  And the altars which were on the roof, the upper chamber of Ahaz, which the kings of Judah had made, and the altars which Manasseh had made in the two courts of the house of the LORD, the king broke down; and he smashed them there, and threw their dust into the brook Kidron."/>
          <p:cNvSpPr txBox="1"/>
          <p:nvPr/>
        </p:nvSpPr>
        <p:spPr>
          <a:xfrm>
            <a:off x="177800" y="1905000"/>
            <a:ext cx="6007100" cy="2654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19100" indent="-419100" algn="l">
              <a:spcBef>
                <a:spcPts val="8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12  And the altars which </a:t>
            </a:r>
            <a:r>
              <a:rPr i="1" sz="2400">
                <a:uFill>
                  <a:solidFill>
                    <a:srgbClr val="000000"/>
                  </a:solidFill>
                </a:uFill>
                <a:latin typeface="Times"/>
                <a:ea typeface="Times"/>
                <a:cs typeface="Times"/>
                <a:sym typeface="Times"/>
              </a:rPr>
              <a:t>were</a:t>
            </a:r>
            <a:r>
              <a:rPr sz="2400">
                <a:uFill>
                  <a:solidFill>
                    <a:srgbClr val="000000"/>
                  </a:solidFill>
                </a:uFill>
                <a:latin typeface="Times"/>
                <a:ea typeface="Times"/>
                <a:cs typeface="Times"/>
                <a:sym typeface="Times"/>
              </a:rPr>
              <a:t> on the roof, the upper chamber of Ahaz, which the kings of Judah had made, and the altars which Manasseh had made in the two courts of the house of the LORD, the king broke down; and he smashed them there, and threw their dust into the brook Kidron.</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6" name="c. Fulfilled prophecy of the man of God 23:15-20…"/>
          <p:cNvSpPr txBox="1"/>
          <p:nvPr/>
        </p:nvSpPr>
        <p:spPr>
          <a:xfrm>
            <a:off x="25400" y="368300"/>
            <a:ext cx="4889500" cy="41021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lvl="2" marL="469900" indent="63500" algn="l">
              <a:spcBef>
                <a:spcPts val="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b="1" sz="2400">
                <a:solidFill>
                  <a:srgbClr val="010E68"/>
                </a:solidFill>
                <a:uFill>
                  <a:solidFill>
                    <a:srgbClr val="010E68"/>
                  </a:solidFill>
                </a:uFill>
              </a:rPr>
              <a:t>c.	Fulfilled prophecy of the man of God </a:t>
            </a:r>
            <a:r>
              <a:rPr b="1" sz="2400">
                <a:solidFill>
                  <a:srgbClr val="FF2600"/>
                </a:solidFill>
                <a:uFill>
                  <a:solidFill>
                    <a:srgbClr val="010E68"/>
                  </a:solidFill>
                </a:uFill>
              </a:rPr>
              <a:t>23:15-20</a:t>
            </a:r>
            <a:endParaRPr sz="2400">
              <a:uFill>
                <a:solidFill>
                  <a:srgbClr val="000000"/>
                </a:solidFill>
              </a:uFill>
              <a:latin typeface="Times"/>
              <a:ea typeface="Times"/>
              <a:cs typeface="Times"/>
              <a:sym typeface="Times"/>
            </a:endParaRPr>
          </a:p>
          <a:p>
            <a:pPr marL="419100" indent="-419100" algn="l">
              <a:spcBef>
                <a:spcPts val="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15 Furthermore, the altar that </a:t>
            </a:r>
            <a:r>
              <a:rPr i="1" sz="2400">
                <a:uFill>
                  <a:solidFill>
                    <a:srgbClr val="000000"/>
                  </a:solidFill>
                </a:uFill>
                <a:latin typeface="Times"/>
                <a:ea typeface="Times"/>
                <a:cs typeface="Times"/>
                <a:sym typeface="Times"/>
              </a:rPr>
              <a:t>was</a:t>
            </a:r>
            <a:r>
              <a:rPr sz="2400">
                <a:uFill>
                  <a:solidFill>
                    <a:srgbClr val="000000"/>
                  </a:solidFill>
                </a:uFill>
                <a:latin typeface="Times"/>
                <a:ea typeface="Times"/>
                <a:cs typeface="Times"/>
                <a:sym typeface="Times"/>
              </a:rPr>
              <a:t> at Bethel </a:t>
            </a:r>
            <a:r>
              <a:rPr i="1" sz="2400">
                <a:uFill>
                  <a:solidFill>
                    <a:srgbClr val="000000"/>
                  </a:solidFill>
                </a:uFill>
                <a:latin typeface="Times"/>
                <a:ea typeface="Times"/>
                <a:cs typeface="Times"/>
                <a:sym typeface="Times"/>
              </a:rPr>
              <a:t>and</a:t>
            </a:r>
            <a:r>
              <a:rPr sz="2400">
                <a:uFill>
                  <a:solidFill>
                    <a:srgbClr val="000000"/>
                  </a:solidFill>
                </a:uFill>
                <a:latin typeface="Times"/>
                <a:ea typeface="Times"/>
                <a:cs typeface="Times"/>
                <a:sym typeface="Times"/>
              </a:rPr>
              <a:t> the high place which Jeroboam the son of Nebat, who made Israel sin, had made, even that altar and the high place he broke down. Then he demolished its stones, ground them to dust, and burned the Asherah.</a:t>
            </a:r>
          </a:p>
        </p:txBody>
      </p:sp>
      <p:pic>
        <p:nvPicPr>
          <p:cNvPr id="327" name="droppedImage.pdf" descr="droppedImage.pdf"/>
          <p:cNvPicPr>
            <a:picLocks noChangeAspect="1"/>
          </p:cNvPicPr>
          <p:nvPr/>
        </p:nvPicPr>
        <p:blipFill>
          <a:blip r:embed="rId2">
            <a:extLst/>
          </a:blip>
          <a:stretch>
            <a:fillRect/>
          </a:stretch>
        </p:blipFill>
        <p:spPr>
          <a:xfrm>
            <a:off x="5054600" y="348622"/>
            <a:ext cx="4978400" cy="692275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1" name="1. Introduction to the Reign of Manasseh 1-9…"/>
          <p:cNvSpPr txBox="1"/>
          <p:nvPr/>
        </p:nvSpPr>
        <p:spPr>
          <a:xfrm>
            <a:off x="368300" y="279400"/>
            <a:ext cx="9423400" cy="2565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19100" indent="-419100" algn="l">
              <a:spcBef>
                <a:spcPts val="26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b="1" sz="2400">
                <a:solidFill>
                  <a:srgbClr val="010E68"/>
                </a:solidFill>
              </a:rPr>
              <a:t>1.	Introduction to the Reign of Manasseh</a:t>
            </a:r>
            <a:r>
              <a:rPr b="1" sz="2400">
                <a:solidFill>
                  <a:srgbClr val="FF2600"/>
                </a:solidFill>
              </a:rPr>
              <a:t> 1-9</a:t>
            </a:r>
            <a:endParaRPr b="1" sz="2400">
              <a:solidFill>
                <a:srgbClr val="FF2600"/>
              </a:solidFill>
            </a:endParaRPr>
          </a:p>
          <a:p>
            <a:pPr marL="419100" indent="-419100" algn="l">
              <a:spcBef>
                <a:spcPts val="26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   Manasseh was twelve years old when he became king, and he reigned fifty-five years in Jerusalem; and his mother’s name was Hephzibah.</a:t>
            </a:r>
            <a:endParaRPr sz="2400">
              <a:uFill>
                <a:solidFill>
                  <a:srgbClr val="000000"/>
                </a:solidFill>
              </a:uFill>
              <a:latin typeface="Times"/>
              <a:ea typeface="Times"/>
              <a:cs typeface="Times"/>
              <a:sym typeface="Times"/>
            </a:endParaRPr>
          </a:p>
          <a:p>
            <a:pPr marL="419100" indent="-419100" algn="l">
              <a:spcBef>
                <a:spcPts val="26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    And he did evil in the sight of the LORD, according to the abominations of the nations whom the LORD dispossessed before the sons of Israel.</a:t>
            </a:r>
          </a:p>
        </p:txBody>
      </p:sp>
      <p:pic>
        <p:nvPicPr>
          <p:cNvPr id="172" name="droppedImage.pdf" descr="droppedImage.pdf"/>
          <p:cNvPicPr>
            <a:picLocks noChangeAspect="1"/>
          </p:cNvPicPr>
          <p:nvPr/>
        </p:nvPicPr>
        <p:blipFill>
          <a:blip r:embed="rId2">
            <a:extLst/>
          </a:blip>
          <a:stretch>
            <a:fillRect/>
          </a:stretch>
        </p:blipFill>
        <p:spPr>
          <a:xfrm>
            <a:off x="4400550" y="3159731"/>
            <a:ext cx="5651500" cy="4384069"/>
          </a:xfrm>
          <a:prstGeom prst="rect">
            <a:avLst/>
          </a:prstGeom>
          <a:ln w="12700">
            <a:miter lim="400000"/>
          </a:ln>
        </p:spPr>
      </p:pic>
      <p:pic>
        <p:nvPicPr>
          <p:cNvPr id="173" name="Image" descr="Image"/>
          <p:cNvPicPr>
            <a:picLocks noChangeAspect="1"/>
          </p:cNvPicPr>
          <p:nvPr/>
        </p:nvPicPr>
        <p:blipFill>
          <a:blip r:embed="rId3">
            <a:extLst/>
          </a:blip>
          <a:stretch>
            <a:fillRect/>
          </a:stretch>
        </p:blipFill>
        <p:spPr>
          <a:xfrm>
            <a:off x="141312" y="3171279"/>
            <a:ext cx="4245745" cy="318021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14:doors dir="vert"/>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9" name="16 Now when Josiah turned, he saw the graves that were there on the mountain, and he sent and took the bones from the graves and burned them on the altar and defiled it according to the word of the LORD which the man of God proclaimed, who proclaimed these things.…"/>
          <p:cNvSpPr txBox="1"/>
          <p:nvPr/>
        </p:nvSpPr>
        <p:spPr>
          <a:xfrm>
            <a:off x="12700" y="368300"/>
            <a:ext cx="5003800" cy="6019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19100" indent="-419100" algn="l">
              <a:spcBef>
                <a:spcPts val="33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16 Now when Josiah turned, he saw the graves that </a:t>
            </a:r>
            <a:r>
              <a:rPr i="1" sz="2400">
                <a:uFill>
                  <a:solidFill>
                    <a:srgbClr val="000000"/>
                  </a:solidFill>
                </a:uFill>
                <a:latin typeface="Times"/>
                <a:ea typeface="Times"/>
                <a:cs typeface="Times"/>
                <a:sym typeface="Times"/>
              </a:rPr>
              <a:t>were</a:t>
            </a:r>
            <a:r>
              <a:rPr sz="2400">
                <a:uFill>
                  <a:solidFill>
                    <a:srgbClr val="000000"/>
                  </a:solidFill>
                </a:uFill>
                <a:latin typeface="Times"/>
                <a:ea typeface="Times"/>
                <a:cs typeface="Times"/>
                <a:sym typeface="Times"/>
              </a:rPr>
              <a:t> there on the mountain, and he sent and took the bones from the graves and burned </a:t>
            </a:r>
            <a:r>
              <a:rPr i="1" sz="2400">
                <a:uFill>
                  <a:solidFill>
                    <a:srgbClr val="000000"/>
                  </a:solidFill>
                </a:uFill>
                <a:latin typeface="Times"/>
                <a:ea typeface="Times"/>
                <a:cs typeface="Times"/>
                <a:sym typeface="Times"/>
              </a:rPr>
              <a:t>them</a:t>
            </a:r>
            <a:r>
              <a:rPr sz="2400">
                <a:uFill>
                  <a:solidFill>
                    <a:srgbClr val="000000"/>
                  </a:solidFill>
                </a:uFill>
                <a:latin typeface="Times"/>
                <a:ea typeface="Times"/>
                <a:cs typeface="Times"/>
                <a:sym typeface="Times"/>
              </a:rPr>
              <a:t> on the altar and defiled it according to the word of the LORD which the man of God proclaimed, who proclaimed these things.</a:t>
            </a:r>
            <a:endParaRPr sz="2400">
              <a:uFill>
                <a:solidFill>
                  <a:srgbClr val="000000"/>
                </a:solidFill>
              </a:uFill>
              <a:latin typeface="Times"/>
              <a:ea typeface="Times"/>
              <a:cs typeface="Times"/>
              <a:sym typeface="Times"/>
            </a:endParaRPr>
          </a:p>
          <a:p>
            <a:pPr marL="419100" indent="-419100" algn="l">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17 Then he said, "What is this monument that I see?" And the men of the city told him, "It is the grave of the man of God who came from Judah and proclaimed these things which you have done against the altar of Bethel."</a:t>
            </a:r>
          </a:p>
        </p:txBody>
      </p:sp>
      <p:pic>
        <p:nvPicPr>
          <p:cNvPr id="330" name="droppedImage.pdf" descr="droppedImage.pdf"/>
          <p:cNvPicPr>
            <a:picLocks noChangeAspect="1"/>
          </p:cNvPicPr>
          <p:nvPr/>
        </p:nvPicPr>
        <p:blipFill>
          <a:blip r:embed="rId2">
            <a:extLst/>
          </a:blip>
          <a:stretch>
            <a:fillRect/>
          </a:stretch>
        </p:blipFill>
        <p:spPr>
          <a:xfrm>
            <a:off x="5054600" y="348622"/>
            <a:ext cx="4978400" cy="692275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2" name="18 And he said, &quot;Let him alone; let no one disturb his bones.&quot; So they left his bones undisturbed with the bones of the prophet who came from Samaria.…"/>
          <p:cNvSpPr txBox="1"/>
          <p:nvPr/>
        </p:nvSpPr>
        <p:spPr>
          <a:xfrm>
            <a:off x="165100" y="266700"/>
            <a:ext cx="9829800" cy="28575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19100" indent="-419100" algn="l">
              <a:spcBef>
                <a:spcPts val="8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18 And he said, "Let him alone; let no one disturb his bones." So they left his bones undisturbed with the bones of the prophet who came from Samaria.</a:t>
            </a:r>
            <a:endParaRPr sz="2400">
              <a:uFill>
                <a:solidFill>
                  <a:srgbClr val="000000"/>
                </a:solidFill>
              </a:uFill>
              <a:latin typeface="Times"/>
              <a:ea typeface="Times"/>
              <a:cs typeface="Times"/>
              <a:sym typeface="Times"/>
            </a:endParaRPr>
          </a:p>
          <a:p>
            <a:pPr marL="419100" indent="-419100" algn="l">
              <a:spcBef>
                <a:spcPts val="8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19 And Josiah also removed all the houses of the high places which </a:t>
            </a:r>
            <a:r>
              <a:rPr i="1" sz="2400">
                <a:uFill>
                  <a:solidFill>
                    <a:srgbClr val="000000"/>
                  </a:solidFill>
                </a:uFill>
                <a:latin typeface="Times"/>
                <a:ea typeface="Times"/>
                <a:cs typeface="Times"/>
                <a:sym typeface="Times"/>
              </a:rPr>
              <a:t>were</a:t>
            </a:r>
            <a:r>
              <a:rPr sz="2400">
                <a:uFill>
                  <a:solidFill>
                    <a:srgbClr val="000000"/>
                  </a:solidFill>
                </a:uFill>
                <a:latin typeface="Times"/>
                <a:ea typeface="Times"/>
                <a:cs typeface="Times"/>
                <a:sym typeface="Times"/>
              </a:rPr>
              <a:t> in the cities of Samaria, which the kings of Israel had made provoking the LORD; and he did to them just as he had done in Bethel.</a:t>
            </a:r>
            <a:endParaRPr sz="2400">
              <a:uFill>
                <a:solidFill>
                  <a:srgbClr val="000000"/>
                </a:solidFill>
              </a:uFill>
              <a:latin typeface="Times"/>
              <a:ea typeface="Times"/>
              <a:cs typeface="Times"/>
              <a:sym typeface="Times"/>
            </a:endParaRPr>
          </a:p>
          <a:p>
            <a:pPr marL="419100" indent="-419100" algn="l">
              <a:spcBef>
                <a:spcPts val="8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20 And all the priests of the high places who </a:t>
            </a:r>
            <a:r>
              <a:rPr i="1" sz="2400">
                <a:uFill>
                  <a:solidFill>
                    <a:srgbClr val="000000"/>
                  </a:solidFill>
                </a:uFill>
                <a:latin typeface="Times"/>
                <a:ea typeface="Times"/>
                <a:cs typeface="Times"/>
                <a:sym typeface="Times"/>
              </a:rPr>
              <a:t>were</a:t>
            </a:r>
            <a:r>
              <a:rPr sz="2400">
                <a:uFill>
                  <a:solidFill>
                    <a:srgbClr val="000000"/>
                  </a:solidFill>
                </a:uFill>
                <a:latin typeface="Times"/>
                <a:ea typeface="Times"/>
                <a:cs typeface="Times"/>
                <a:sym typeface="Times"/>
              </a:rPr>
              <a:t> there he slaughtered on the altars and burned human bones on them; then he returned to Jerusalem.</a:t>
            </a:r>
          </a:p>
        </p:txBody>
      </p:sp>
      <p:pic>
        <p:nvPicPr>
          <p:cNvPr id="333" name="Josiah Kills baal worshipers 1153 vol 5-930.jpg" descr="Josiah Kills baal worshipers 1153 vol 5-930.jpg"/>
          <p:cNvPicPr>
            <a:picLocks noChangeAspect="1"/>
          </p:cNvPicPr>
          <p:nvPr/>
        </p:nvPicPr>
        <p:blipFill>
          <a:blip r:embed="rId2">
            <a:extLst/>
          </a:blip>
          <a:stretch>
            <a:fillRect/>
          </a:stretch>
        </p:blipFill>
        <p:spPr>
          <a:xfrm>
            <a:off x="702573" y="3221439"/>
            <a:ext cx="6483428" cy="423854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5" name="d. Keeping the Passover 23:21-23;    cf. 2 C 35:1-19…"/>
          <p:cNvSpPr txBox="1"/>
          <p:nvPr/>
        </p:nvSpPr>
        <p:spPr>
          <a:xfrm>
            <a:off x="152400" y="63499"/>
            <a:ext cx="6528594" cy="48514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lvl="2" algn="l">
              <a:spcBef>
                <a:spcPts val="14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b="1" sz="2400">
                <a:solidFill>
                  <a:srgbClr val="010E68"/>
                </a:solidFill>
                <a:uFill>
                  <a:solidFill>
                    <a:srgbClr val="010E68"/>
                  </a:solidFill>
                </a:uFill>
              </a:rPr>
              <a:t>d.	Keeping the Passover </a:t>
            </a:r>
            <a:r>
              <a:rPr b="1" sz="2400">
                <a:solidFill>
                  <a:srgbClr val="FF2600"/>
                </a:solidFill>
                <a:uFill>
                  <a:solidFill>
                    <a:srgbClr val="010E68"/>
                  </a:solidFill>
                </a:uFill>
              </a:rPr>
              <a:t>23:21-23;    cf. 2 C 35:1-19</a:t>
            </a:r>
            <a:endParaRPr sz="2400">
              <a:uFill>
                <a:solidFill>
                  <a:srgbClr val="000000"/>
                </a:solidFill>
              </a:uFill>
              <a:latin typeface="Times"/>
              <a:ea typeface="Times"/>
              <a:cs typeface="Times"/>
              <a:sym typeface="Times"/>
            </a:endParaRPr>
          </a:p>
          <a:p>
            <a:pPr marL="419100" indent="-419100" algn="l">
              <a:spcBef>
                <a:spcPts val="8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21 Then the king commanded all the people saying, "Celebrate the Passover to the LORD your God as it is written in this book of the covenant."</a:t>
            </a:r>
            <a:endParaRPr sz="2400">
              <a:uFill>
                <a:solidFill>
                  <a:srgbClr val="000000"/>
                </a:solidFill>
              </a:uFill>
              <a:latin typeface="Times"/>
              <a:ea typeface="Times"/>
              <a:cs typeface="Times"/>
              <a:sym typeface="Times"/>
            </a:endParaRPr>
          </a:p>
          <a:p>
            <a:pPr marL="419100" indent="-419100" algn="l">
              <a:spcBef>
                <a:spcPts val="8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22 Surely such a Passover had not been celebrated from the days of the judges who judged Israel, nor in all the days of the kings of Israel and of the kings of Judah.</a:t>
            </a:r>
            <a:endParaRPr sz="2400">
              <a:uFill>
                <a:solidFill>
                  <a:srgbClr val="000000"/>
                </a:solidFill>
              </a:uFill>
              <a:latin typeface="Times"/>
              <a:ea typeface="Times"/>
              <a:cs typeface="Times"/>
              <a:sym typeface="Times"/>
            </a:endParaRPr>
          </a:p>
          <a:p>
            <a:pPr marL="419100" indent="-419100" algn="l">
              <a:spcBef>
                <a:spcPts val="8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23 But in the eighteenth year of King Josiah, this Passover was observed to the LORD in Jerusalem.</a:t>
            </a:r>
          </a:p>
        </p:txBody>
      </p:sp>
      <p:pic>
        <p:nvPicPr>
          <p:cNvPr id="336" name="droppedImage.pdf" descr="droppedImage.pdf"/>
          <p:cNvPicPr>
            <a:picLocks noChangeAspect="1"/>
          </p:cNvPicPr>
          <p:nvPr/>
        </p:nvPicPr>
        <p:blipFill>
          <a:blip r:embed="rId2">
            <a:extLst/>
          </a:blip>
          <a:stretch>
            <a:fillRect/>
          </a:stretch>
        </p:blipFill>
        <p:spPr>
          <a:xfrm>
            <a:off x="2107780" y="4636962"/>
            <a:ext cx="5226470" cy="2627438"/>
          </a:xfrm>
          <a:prstGeom prst="rect">
            <a:avLst/>
          </a:prstGeom>
          <a:ln w="12700">
            <a:miter lim="400000"/>
          </a:ln>
        </p:spPr>
      </p:pic>
      <p:pic>
        <p:nvPicPr>
          <p:cNvPr id="337" name="Josiah's passover 1153 vol 5-936.jpg" descr="Josiah's passover 1153 vol 5-936.jpg"/>
          <p:cNvPicPr>
            <a:picLocks noChangeAspect="1"/>
          </p:cNvPicPr>
          <p:nvPr/>
        </p:nvPicPr>
        <p:blipFill>
          <a:blip r:embed="rId3">
            <a:extLst/>
          </a:blip>
          <a:stretch>
            <a:fillRect/>
          </a:stretch>
        </p:blipFill>
        <p:spPr>
          <a:xfrm>
            <a:off x="7021342" y="59141"/>
            <a:ext cx="3048914" cy="486011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9" name="8.  An appraisal of Josiah’s reformation 23:24-27…"/>
          <p:cNvSpPr txBox="1"/>
          <p:nvPr/>
        </p:nvSpPr>
        <p:spPr>
          <a:xfrm>
            <a:off x="406400" y="279400"/>
            <a:ext cx="9334500" cy="6502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a:spcBef>
                <a:spcPts val="1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b="1" sz="2400">
                <a:solidFill>
                  <a:srgbClr val="010E68"/>
                </a:solidFill>
                <a:uFill>
                  <a:solidFill>
                    <a:srgbClr val="010E68"/>
                  </a:solidFill>
                </a:uFill>
              </a:rPr>
              <a:t>8.	 An appraisal of Josiah’s reformation </a:t>
            </a:r>
            <a:r>
              <a:rPr b="1" sz="2400">
                <a:solidFill>
                  <a:srgbClr val="FF2600"/>
                </a:solidFill>
                <a:uFill>
                  <a:solidFill>
                    <a:srgbClr val="010E68"/>
                  </a:solidFill>
                </a:uFill>
              </a:rPr>
              <a:t>23:24-27 </a:t>
            </a:r>
            <a:endParaRPr b="1" sz="2400">
              <a:solidFill>
                <a:srgbClr val="FF2600"/>
              </a:solidFill>
              <a:uFill>
                <a:solidFill>
                  <a:srgbClr val="010E68"/>
                </a:solidFill>
              </a:uFill>
            </a:endParaRPr>
          </a:p>
          <a:p>
            <a:pPr marL="419100" indent="-419100" algn="l">
              <a:spcBef>
                <a:spcPts val="18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24 Moreover, Josiah removed the mediums and the spiritists and the teraphim and the idols and all the abominations that were seen in the land of Judah and in Jerusalem, that he might confirm the words of the law which were written in the book that Hilkiah the priest found in the house of the LORD.</a:t>
            </a:r>
            <a:endParaRPr sz="2400">
              <a:uFill>
                <a:solidFill>
                  <a:srgbClr val="000000"/>
                </a:solidFill>
              </a:uFill>
              <a:latin typeface="Times"/>
              <a:ea typeface="Times"/>
              <a:cs typeface="Times"/>
              <a:sym typeface="Times"/>
            </a:endParaRPr>
          </a:p>
          <a:p>
            <a:pPr marL="419100" indent="-419100" algn="l">
              <a:spcBef>
                <a:spcPts val="18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25  And before him there was no king like him who turned to the LORD with all his heart and with all his soul and with all his might, according to all the law of Moses; nor did any like him arise after him.</a:t>
            </a:r>
            <a:endParaRPr sz="2400">
              <a:uFill>
                <a:solidFill>
                  <a:srgbClr val="000000"/>
                </a:solidFill>
              </a:uFill>
              <a:latin typeface="Times"/>
              <a:ea typeface="Times"/>
              <a:cs typeface="Times"/>
              <a:sym typeface="Times"/>
            </a:endParaRPr>
          </a:p>
          <a:p>
            <a:pPr marL="419100" indent="-419100" algn="l">
              <a:spcBef>
                <a:spcPts val="18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26 However, the LORD did not turn from the fierceness of His great wrath with which His anger burned against Judah, because of all the provocations with which Manasseh had provoked Him.</a:t>
            </a:r>
            <a:endParaRPr sz="2400">
              <a:uFill>
                <a:solidFill>
                  <a:srgbClr val="000000"/>
                </a:solidFill>
              </a:uFill>
              <a:latin typeface="Times"/>
              <a:ea typeface="Times"/>
              <a:cs typeface="Times"/>
              <a:sym typeface="Times"/>
            </a:endParaRPr>
          </a:p>
          <a:p>
            <a:pPr marL="419100" indent="-419100" algn="l">
              <a:spcBef>
                <a:spcPts val="18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27  And the LORD said, "I will remove Judah also from My sight, as I have removed Israel. And I will cast off Jerusalem, this city which I have chosen, and the temple of which I said, ‘My name shall be there.’"</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41" name="droppedImage.pdf" descr="droppedImage.pdf"/>
          <p:cNvPicPr>
            <a:picLocks noChangeAspect="1"/>
          </p:cNvPicPr>
          <p:nvPr/>
        </p:nvPicPr>
        <p:blipFill>
          <a:blip r:embed="rId2">
            <a:extLst/>
          </a:blip>
          <a:srcRect l="233" t="11047" r="0" b="0"/>
          <a:stretch>
            <a:fillRect/>
          </a:stretch>
        </p:blipFill>
        <p:spPr>
          <a:xfrm>
            <a:off x="508000" y="11265"/>
            <a:ext cx="9128743" cy="759796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43" name="DSC00088.jpg" descr="DSC00088.jpg"/>
          <p:cNvPicPr>
            <a:picLocks noChangeAspect="1"/>
          </p:cNvPicPr>
          <p:nvPr/>
        </p:nvPicPr>
        <p:blipFill>
          <a:blip r:embed="rId2">
            <a:extLst/>
          </a:blip>
          <a:stretch>
            <a:fillRect/>
          </a:stretch>
        </p:blipFill>
        <p:spPr>
          <a:xfrm>
            <a:off x="2552700" y="23939"/>
            <a:ext cx="4622800" cy="7546722"/>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5" name="3   For he rebuilt the high places which Hezekiah his father had destroyed; and he erected altars for Baal and made an Asherah, as Ahab king of Israel had done, and worshiped all the host of heaven and served them.…"/>
          <p:cNvSpPr txBox="1"/>
          <p:nvPr/>
        </p:nvSpPr>
        <p:spPr>
          <a:xfrm>
            <a:off x="203200" y="139606"/>
            <a:ext cx="6349306" cy="44196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19100" indent="-419100" algn="l">
              <a:spcBef>
                <a:spcPts val="26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   For he rebuilt the high places which Hezekiah his father had destroyed; and he erected altars for Baal and made an Asherah, as Ahab king of Israel had done, and worshiped all the host of heaven and served them.</a:t>
            </a:r>
            <a:endParaRPr sz="2400">
              <a:uFill>
                <a:solidFill>
                  <a:srgbClr val="000000"/>
                </a:solidFill>
              </a:uFill>
              <a:latin typeface="Times"/>
              <a:ea typeface="Times"/>
              <a:cs typeface="Times"/>
              <a:sym typeface="Times"/>
            </a:endParaRPr>
          </a:p>
          <a:p>
            <a:pPr marL="419100" indent="-419100" algn="l">
              <a:spcBef>
                <a:spcPts val="26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4    And he built altars in the house of the LORD, of which the LORD had said, "In Jerusalem I will put My name."</a:t>
            </a:r>
            <a:endParaRPr sz="2400">
              <a:uFill>
                <a:solidFill>
                  <a:srgbClr val="000000"/>
                </a:solidFill>
              </a:uFill>
              <a:latin typeface="Times"/>
              <a:ea typeface="Times"/>
              <a:cs typeface="Times"/>
              <a:sym typeface="Times"/>
            </a:endParaRPr>
          </a:p>
          <a:p>
            <a:pPr marL="419100" indent="-419100" algn="l">
              <a:spcBef>
                <a:spcPts val="26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5    For he built altars for all the host of heaven in the two courts of the house of the LORD.</a:t>
            </a:r>
          </a:p>
        </p:txBody>
      </p:sp>
      <p:pic>
        <p:nvPicPr>
          <p:cNvPr id="176" name="droppedImage.pdf" descr="droppedImage.pdf"/>
          <p:cNvPicPr>
            <a:picLocks noChangeAspect="1"/>
          </p:cNvPicPr>
          <p:nvPr/>
        </p:nvPicPr>
        <p:blipFill>
          <a:blip r:embed="rId2">
            <a:extLst/>
          </a:blip>
          <a:srcRect l="1337" t="3568" r="668" b="0"/>
          <a:stretch>
            <a:fillRect/>
          </a:stretch>
        </p:blipFill>
        <p:spPr>
          <a:xfrm>
            <a:off x="6564992" y="258471"/>
            <a:ext cx="3341009" cy="4114138"/>
          </a:xfrm>
          <a:prstGeom prst="rect">
            <a:avLst/>
          </a:prstGeom>
          <a:ln w="12700">
            <a:miter lim="400000"/>
          </a:ln>
        </p:spPr>
      </p:pic>
      <p:pic>
        <p:nvPicPr>
          <p:cNvPr id="177" name="Image" descr="Image"/>
          <p:cNvPicPr>
            <a:picLocks noChangeAspect="1"/>
          </p:cNvPicPr>
          <p:nvPr/>
        </p:nvPicPr>
        <p:blipFill>
          <a:blip r:embed="rId3">
            <a:extLst/>
          </a:blip>
          <a:stretch>
            <a:fillRect/>
          </a:stretch>
        </p:blipFill>
        <p:spPr>
          <a:xfrm>
            <a:off x="199859" y="4713833"/>
            <a:ext cx="3254310" cy="2440732"/>
          </a:xfrm>
          <a:prstGeom prst="rect">
            <a:avLst/>
          </a:prstGeom>
          <a:ln w="12700">
            <a:miter lim="400000"/>
          </a:ln>
        </p:spPr>
      </p:pic>
      <p:pic>
        <p:nvPicPr>
          <p:cNvPr id="178" name="Image" descr="Image"/>
          <p:cNvPicPr>
            <a:picLocks noChangeAspect="1"/>
          </p:cNvPicPr>
          <p:nvPr/>
        </p:nvPicPr>
        <p:blipFill>
          <a:blip r:embed="rId4">
            <a:extLst/>
          </a:blip>
          <a:stretch>
            <a:fillRect/>
          </a:stretch>
        </p:blipFill>
        <p:spPr>
          <a:xfrm>
            <a:off x="3705869" y="4777878"/>
            <a:ext cx="3083522" cy="231264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0" name="1. Introduction to the Reign of Manasseh 1-9…"/>
          <p:cNvSpPr txBox="1"/>
          <p:nvPr/>
        </p:nvSpPr>
        <p:spPr>
          <a:xfrm>
            <a:off x="292100" y="101600"/>
            <a:ext cx="9575800" cy="3670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19100" indent="-419100" algn="l">
              <a:spcBef>
                <a:spcPts val="26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b="1" sz="2400">
                <a:solidFill>
                  <a:srgbClr val="010E68"/>
                </a:solidFill>
              </a:rPr>
              <a:t>1.	Introduction to the Reign of Manasseh</a:t>
            </a:r>
            <a:r>
              <a:rPr b="1" sz="2400">
                <a:solidFill>
                  <a:srgbClr val="FF2600"/>
                </a:solidFill>
              </a:rPr>
              <a:t> 1-9</a:t>
            </a:r>
            <a:endParaRPr b="1" sz="2400">
              <a:solidFill>
                <a:srgbClr val="FF2600"/>
              </a:solidFill>
            </a:endParaRPr>
          </a:p>
          <a:p>
            <a:pPr marL="419100" indent="-419100" algn="l">
              <a:spcBef>
                <a:spcPts val="26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6    And he made his son pass through the fire, practiced witchcraft and used divination, and dealt with mediums and spiritists. He did much evil in the sight of the LORD provoking </a:t>
            </a:r>
            <a:r>
              <a:rPr i="1" sz="2400">
                <a:uFill>
                  <a:solidFill>
                    <a:srgbClr val="000000"/>
                  </a:solidFill>
                </a:uFill>
                <a:latin typeface="Times"/>
                <a:ea typeface="Times"/>
                <a:cs typeface="Times"/>
                <a:sym typeface="Times"/>
              </a:rPr>
              <a:t>Him to anger.</a:t>
            </a:r>
            <a:endParaRPr sz="2400">
              <a:uFill>
                <a:solidFill>
                  <a:srgbClr val="000000"/>
                </a:solidFill>
              </a:uFill>
              <a:latin typeface="Times"/>
              <a:ea typeface="Times"/>
              <a:cs typeface="Times"/>
              <a:sym typeface="Times"/>
            </a:endParaRPr>
          </a:p>
          <a:p>
            <a:pPr marL="419100" indent="-419100" algn="l">
              <a:spcBef>
                <a:spcPts val="26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7   Then he set the carved image of Asherah that he had made, in the house of which the LORD said to David and to his son Solomon, "In this house and in Jerusalem, which I have chosen from all the tribes of Israel, I will put My name forever.</a:t>
            </a:r>
          </a:p>
        </p:txBody>
      </p:sp>
      <p:pic>
        <p:nvPicPr>
          <p:cNvPr id="181" name="Image" descr="Image"/>
          <p:cNvPicPr>
            <a:picLocks noChangeAspect="1"/>
          </p:cNvPicPr>
          <p:nvPr/>
        </p:nvPicPr>
        <p:blipFill>
          <a:blip r:embed="rId2">
            <a:extLst/>
          </a:blip>
          <a:stretch>
            <a:fillRect/>
          </a:stretch>
        </p:blipFill>
        <p:spPr>
          <a:xfrm>
            <a:off x="4960987" y="3731021"/>
            <a:ext cx="4893734" cy="36703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3" name="1. Introduction to the Reign of Manasseh 1-9…"/>
          <p:cNvSpPr txBox="1"/>
          <p:nvPr/>
        </p:nvSpPr>
        <p:spPr>
          <a:xfrm>
            <a:off x="292100" y="101600"/>
            <a:ext cx="9575800" cy="3302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19100" indent="-419100" algn="l">
              <a:spcBef>
                <a:spcPts val="26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b="1" sz="2400">
                <a:solidFill>
                  <a:srgbClr val="010E68"/>
                </a:solidFill>
              </a:rPr>
              <a:t>1.	Introduction to the Reign of Manasseh</a:t>
            </a:r>
            <a:r>
              <a:rPr b="1" sz="2400">
                <a:solidFill>
                  <a:srgbClr val="FF2600"/>
                </a:solidFill>
              </a:rPr>
              <a:t> 1-9</a:t>
            </a:r>
            <a:endParaRPr b="1" sz="2400">
              <a:solidFill>
                <a:srgbClr val="FF2600"/>
              </a:solidFill>
            </a:endParaRPr>
          </a:p>
          <a:p>
            <a:pPr marL="419100" indent="-419100" algn="l">
              <a:spcBef>
                <a:spcPts val="26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8   "And I will not make the feet of Israel wander anymore from the land which I gave their fathers, if only they will observe to do according to all that I have commanded them, and according to all the law that My servant Moses commanded them."</a:t>
            </a:r>
            <a:endParaRPr sz="2400">
              <a:uFill>
                <a:solidFill>
                  <a:srgbClr val="000000"/>
                </a:solidFill>
              </a:uFill>
              <a:latin typeface="Times"/>
              <a:ea typeface="Times"/>
              <a:cs typeface="Times"/>
              <a:sym typeface="Times"/>
            </a:endParaRPr>
          </a:p>
          <a:p>
            <a:pPr marL="419100" indent="-419100" algn="l">
              <a:spcBef>
                <a:spcPts val="26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9   But they did not listen, and Manasseh seduced them to do evil more than the nations whom the LORD destroyed before the sons of Israel.</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5" name="2.  The prophetic promouncement against Jerusalem 10-15…"/>
          <p:cNvSpPr txBox="1"/>
          <p:nvPr/>
        </p:nvSpPr>
        <p:spPr>
          <a:xfrm>
            <a:off x="457200" y="279400"/>
            <a:ext cx="9334500" cy="67945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a:spcBef>
                <a:spcPts val="11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b="1" sz="2400">
                <a:solidFill>
                  <a:srgbClr val="010E68"/>
                </a:solidFill>
              </a:rPr>
              <a:t>2.	 The prophetic promouncement against Jerusalem</a:t>
            </a:r>
            <a:r>
              <a:rPr b="1" sz="2400">
                <a:solidFill>
                  <a:srgbClr val="FF2600"/>
                </a:solidFill>
              </a:rPr>
              <a:t> 10-15</a:t>
            </a:r>
            <a:endParaRPr b="1" sz="2400">
              <a:solidFill>
                <a:srgbClr val="FF2600"/>
              </a:solidFill>
            </a:endParaRPr>
          </a:p>
          <a:p>
            <a:pPr marL="419100" indent="-4191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10 ¶ Now the LORD spoke through His servants the prophets, saying,</a:t>
            </a:r>
            <a:endParaRPr sz="2400">
              <a:uFill>
                <a:solidFill>
                  <a:srgbClr val="000000"/>
                </a:solidFill>
              </a:uFill>
              <a:latin typeface="Times"/>
              <a:ea typeface="Times"/>
              <a:cs typeface="Times"/>
              <a:sym typeface="Times"/>
            </a:endParaRPr>
          </a:p>
          <a:p>
            <a:pPr marL="419100" indent="-4191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11 "Because Manasseh king of Judah has done these abominations, having done wickedly more than all the Amorites did who </a:t>
            </a:r>
            <a:r>
              <a:rPr i="1" sz="2400">
                <a:uFill>
                  <a:solidFill>
                    <a:srgbClr val="000000"/>
                  </a:solidFill>
                </a:uFill>
                <a:latin typeface="Times"/>
                <a:ea typeface="Times"/>
                <a:cs typeface="Times"/>
                <a:sym typeface="Times"/>
              </a:rPr>
              <a:t>were</a:t>
            </a:r>
            <a:r>
              <a:rPr sz="2400">
                <a:uFill>
                  <a:solidFill>
                    <a:srgbClr val="000000"/>
                  </a:solidFill>
                </a:uFill>
                <a:latin typeface="Times"/>
                <a:ea typeface="Times"/>
                <a:cs typeface="Times"/>
                <a:sym typeface="Times"/>
              </a:rPr>
              <a:t> before him, and has also made Judah sin with his idols;</a:t>
            </a:r>
            <a:endParaRPr sz="2400">
              <a:uFill>
                <a:solidFill>
                  <a:srgbClr val="000000"/>
                </a:solidFill>
              </a:uFill>
              <a:latin typeface="Times"/>
              <a:ea typeface="Times"/>
              <a:cs typeface="Times"/>
              <a:sym typeface="Times"/>
            </a:endParaRPr>
          </a:p>
          <a:p>
            <a:pPr marL="419100" indent="-4191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12 therefore thus says the LORD, the God of Israel, ‘Behold, I am bringing </a:t>
            </a:r>
            <a:r>
              <a:rPr i="1" sz="2400">
                <a:uFill>
                  <a:solidFill>
                    <a:srgbClr val="000000"/>
                  </a:solidFill>
                </a:uFill>
                <a:latin typeface="Times"/>
                <a:ea typeface="Times"/>
                <a:cs typeface="Times"/>
                <a:sym typeface="Times"/>
              </a:rPr>
              <a:t>such</a:t>
            </a:r>
            <a:r>
              <a:rPr sz="2400">
                <a:uFill>
                  <a:solidFill>
                    <a:srgbClr val="000000"/>
                  </a:solidFill>
                </a:uFill>
                <a:latin typeface="Times"/>
                <a:ea typeface="Times"/>
                <a:cs typeface="Times"/>
                <a:sym typeface="Times"/>
              </a:rPr>
              <a:t> calamity on Jerusalem and Judah, that whoever hears of it, both his ears shall tingle.</a:t>
            </a:r>
            <a:endParaRPr sz="2400">
              <a:uFill>
                <a:solidFill>
                  <a:srgbClr val="000000"/>
                </a:solidFill>
              </a:uFill>
              <a:latin typeface="Times"/>
              <a:ea typeface="Times"/>
              <a:cs typeface="Times"/>
              <a:sym typeface="Times"/>
            </a:endParaRPr>
          </a:p>
          <a:p>
            <a:pPr marL="419100" indent="-4191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13 ‘And I will stretch over Jerusalem the line of Samaria and the plummet of the house of Ahab, and I will wipe Jerusalem as one wipes a dish, wiping it and turning it upside down.</a:t>
            </a:r>
            <a:endParaRPr sz="2400">
              <a:uFill>
                <a:solidFill>
                  <a:srgbClr val="000000"/>
                </a:solidFill>
              </a:uFill>
              <a:latin typeface="Times"/>
              <a:ea typeface="Times"/>
              <a:cs typeface="Times"/>
              <a:sym typeface="Times"/>
            </a:endParaRPr>
          </a:p>
          <a:p>
            <a:pPr marL="419100" indent="-4191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14 ‘And I will abandon the remnant of My inheritance and deliver them into the hand of their enemies, and they shall become as plunder and spoil to all their enemies;</a:t>
            </a:r>
            <a:endParaRPr sz="2400">
              <a:uFill>
                <a:solidFill>
                  <a:srgbClr val="000000"/>
                </a:solidFill>
              </a:uFill>
              <a:latin typeface="Times"/>
              <a:ea typeface="Times"/>
              <a:cs typeface="Times"/>
              <a:sym typeface="Times"/>
            </a:endParaRPr>
          </a:p>
          <a:p>
            <a:pPr marL="419100" indent="-4191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15 because they have done evil in My sight, and have been provoking Me to anger, since the day their fathers came from Egypt, even to this day.’"</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7" name="3. Conclusion of the reign of Manasseh 16-18…"/>
          <p:cNvSpPr txBox="1"/>
          <p:nvPr/>
        </p:nvSpPr>
        <p:spPr>
          <a:xfrm>
            <a:off x="412750" y="228600"/>
            <a:ext cx="9334500" cy="40259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b="1" sz="2400">
                <a:solidFill>
                  <a:srgbClr val="010E68"/>
                </a:solidFill>
              </a:rPr>
              <a:t>3.	Conclusion of the reign of Manasseh </a:t>
            </a:r>
            <a:r>
              <a:rPr b="1" sz="2400">
                <a:solidFill>
                  <a:srgbClr val="FF2600"/>
                </a:solidFill>
              </a:rPr>
              <a:t>16-18</a:t>
            </a:r>
            <a:endParaRPr b="1" sz="2400">
              <a:solidFill>
                <a:srgbClr val="FF2600"/>
              </a:solidFill>
            </a:endParaRPr>
          </a:p>
          <a:p>
            <a:pPr marL="419100" indent="-4191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16 Moreover, Manasseh shed very much innocent blood until he had filled Jerusalem from one end to another; besides his sin with which he made Judah sin, in doing evil in the sight of the LORD.</a:t>
            </a:r>
            <a:endParaRPr sz="2400">
              <a:uFill>
                <a:solidFill>
                  <a:srgbClr val="000000"/>
                </a:solidFill>
              </a:uFill>
              <a:latin typeface="Times"/>
              <a:ea typeface="Times"/>
              <a:cs typeface="Times"/>
              <a:sym typeface="Times"/>
            </a:endParaRPr>
          </a:p>
          <a:p>
            <a:pPr marL="419100" indent="-4191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17  Now the rest of the acts of Manasseh and all that he did and his sin which he committed, are they not written in the Book of the Chronicles of the Kings of Judah?</a:t>
            </a:r>
            <a:endParaRPr sz="2400">
              <a:uFill>
                <a:solidFill>
                  <a:srgbClr val="000000"/>
                </a:solidFill>
              </a:uFill>
              <a:latin typeface="Times"/>
              <a:ea typeface="Times"/>
              <a:cs typeface="Times"/>
              <a:sym typeface="Times"/>
            </a:endParaRPr>
          </a:p>
          <a:p>
            <a:pPr marL="419100" indent="-4191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18  And Manasseh slept with his fathers and was buried in the garden of his own house, in the garden of Uzza, and Amon his son became king in his place.</a:t>
            </a:r>
          </a:p>
        </p:txBody>
      </p:sp>
      <p:pic>
        <p:nvPicPr>
          <p:cNvPr id="188" name="Image" descr="Image"/>
          <p:cNvPicPr>
            <a:picLocks noChangeAspect="1"/>
          </p:cNvPicPr>
          <p:nvPr/>
        </p:nvPicPr>
        <p:blipFill>
          <a:blip r:embed="rId2">
            <a:extLst/>
          </a:blip>
          <a:stretch>
            <a:fillRect/>
          </a:stretch>
        </p:blipFill>
        <p:spPr>
          <a:xfrm>
            <a:off x="-52983" y="4514601"/>
            <a:ext cx="3810001" cy="2857501"/>
          </a:xfrm>
          <a:prstGeom prst="rect">
            <a:avLst/>
          </a:prstGeom>
          <a:ln w="12700">
            <a:miter lim="400000"/>
          </a:ln>
        </p:spPr>
      </p:pic>
      <p:sp>
        <p:nvSpPr>
          <p:cNvPr id="189" name="Heb. 11:37 They were stoned, they were sawn in two, they were tempted, they were put to death with the sword; they went about in sheepskins, in goatskins, being destitute, afflicted, ill-treated"/>
          <p:cNvSpPr txBox="1"/>
          <p:nvPr/>
        </p:nvSpPr>
        <p:spPr>
          <a:xfrm>
            <a:off x="6749163" y="4470151"/>
            <a:ext cx="3373240" cy="294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defRPr sz="2200">
                <a:latin typeface="Times"/>
                <a:ea typeface="Times"/>
                <a:cs typeface="Times"/>
                <a:sym typeface="Times"/>
              </a:defRPr>
            </a:pPr>
            <a:r>
              <a:rPr b="1">
                <a:solidFill>
                  <a:schemeClr val="accent5">
                    <a:hueOff val="-82419"/>
                    <a:satOff val="-9513"/>
                    <a:lumOff val="-16343"/>
                  </a:schemeClr>
                </a:solidFill>
              </a:rPr>
              <a:t>Heb. 11:37</a:t>
            </a:r>
            <a:r>
              <a:t> They were stoned, they were sawn in two, they were tempted, they were put to death with the sword; they went about in sheepskins, in goatskins, being destitute, afflicted, ill-treated</a:t>
            </a:r>
          </a:p>
        </p:txBody>
      </p:sp>
      <p:pic>
        <p:nvPicPr>
          <p:cNvPr id="190" name="Image" descr="Image"/>
          <p:cNvPicPr>
            <a:picLocks noChangeAspect="1"/>
          </p:cNvPicPr>
          <p:nvPr/>
        </p:nvPicPr>
        <p:blipFill>
          <a:blip r:embed="rId3">
            <a:extLst/>
          </a:blip>
          <a:stretch>
            <a:fillRect/>
          </a:stretch>
        </p:blipFill>
        <p:spPr>
          <a:xfrm>
            <a:off x="3905949" y="4330252"/>
            <a:ext cx="2348102" cy="3226199"/>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theme/_rels/theme1.xml.rels><?xml version="1.0" encoding="UTF-8"?>
<Relationships xmlns="http://schemas.openxmlformats.org/package/2006/relationships"><Relationship Id="rId1" Type="http://schemas.openxmlformats.org/officeDocument/2006/relationships/image" Target="../media/image1.jpeg"/></Relationships>

</file>

<file path=ppt/theme/_rels/theme2.xml.rels><?xml version="1.0" encoding="UTF-8"?>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25400" cap="flat">
          <a:solidFill>
            <a:srgbClr val="000000"/>
          </a:solidFill>
          <a:prstDash val="solid"/>
          <a:miter lim="400000"/>
        </a:ln>
        <a:effectLst/>
        <a:sp3d/>
      </a:spPr>
      <a:bodyPr rot="0" spcFirstLastPara="1" vertOverflow="overflow" horzOverflow="overflow" vert="horz" wrap="square" lIns="38100" tIns="38100" rIns="38100" bIns="381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25400" cap="flat">
          <a:solidFill>
            <a:srgbClr val="000000"/>
          </a:solidFill>
          <a:prstDash val="solid"/>
          <a:miter lim="400000"/>
        </a:ln>
        <a:effectLst/>
        <a:sp3d/>
      </a:spPr>
      <a:bodyPr rot="0" spcFirstLastPara="1" vertOverflow="overflow" horzOverflow="overflow" vert="horz" wrap="square" lIns="38100" tIns="38100" rIns="38100" bIns="381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