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aching the Gospel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Teaching the Gospel</a:t>
            </a:r>
          </a:p>
        </p:txBody>
      </p:sp>
      <p:sp>
        <p:nvSpPr>
          <p:cNvPr id="120" name="Mark 16:15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Mark 16:15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re you Teaching?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Are you Teaching??</a:t>
            </a:r>
          </a:p>
        </p:txBody>
      </p:sp>
      <p:sp>
        <p:nvSpPr>
          <p:cNvPr id="123" name="We have a deed to teach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 have a deed to teach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e have a deed to teac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r>
              <a:t>We have a deed to teach</a:t>
            </a:r>
          </a:p>
        </p:txBody>
      </p:sp>
      <p:sp>
        <p:nvSpPr>
          <p:cNvPr id="126" name="Mark 16:15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Mark 16:15</a:t>
            </a:r>
          </a:p>
          <a:p>
            <a:r>
              <a:t>Deed- an action that is performed intentionally or consciously</a:t>
            </a:r>
          </a:p>
          <a:p>
            <a:r>
              <a:t>2 Cor 9:6</a:t>
            </a:r>
          </a:p>
          <a:p>
            <a:r>
              <a:t>#395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Are you Teaching?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Are you Teaching??</a:t>
            </a:r>
          </a:p>
        </p:txBody>
      </p:sp>
      <p:sp>
        <p:nvSpPr>
          <p:cNvPr id="129" name="We have a deed to teach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 have a deed to teach </a:t>
            </a:r>
          </a:p>
          <a:p>
            <a:r>
              <a:t>Christ can’t teach for us, we are his workers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hrist can’t Teach for u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Christ can’t Teach for us</a:t>
            </a:r>
          </a:p>
        </p:txBody>
      </p:sp>
      <p:sp>
        <p:nvSpPr>
          <p:cNvPr id="132" name="Luke 22:6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Luke 22:61</a:t>
            </a:r>
          </a:p>
          <a:p>
            <a:r>
              <a:t>Job 34:21-25</a:t>
            </a:r>
          </a:p>
          <a:p>
            <a:r>
              <a:t>Matt 10:32</a:t>
            </a:r>
          </a:p>
          <a:p>
            <a:r>
              <a:t>#460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10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re you Teaching?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Are you Teaching??</a:t>
            </a:r>
          </a:p>
        </p:txBody>
      </p:sp>
      <p:sp>
        <p:nvSpPr>
          <p:cNvPr id="135" name="We have a deed to teach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 have a deed to teach </a:t>
            </a:r>
          </a:p>
          <a:p>
            <a:r>
              <a:t>Christ can’t teach for us, we are his workers</a:t>
            </a:r>
          </a:p>
          <a:p>
            <a:r>
              <a:t>Who will be with you in heaven?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Who’ll be with you in Heaven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Who’ll be with you in Heaven?</a:t>
            </a:r>
          </a:p>
        </p:txBody>
      </p:sp>
      <p:sp>
        <p:nvSpPr>
          <p:cNvPr id="138" name="Matt 25:31-46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Matt 25:31-46</a:t>
            </a:r>
          </a:p>
          <a:p>
            <a:r>
              <a:t>Verse 33 “And He will set the sheep on His right hand, but the goats on the left”</a:t>
            </a:r>
          </a:p>
          <a:p>
            <a:r>
              <a:t>#598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re you Teaching?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Are you Teaching??</a:t>
            </a:r>
          </a:p>
        </p:txBody>
      </p:sp>
      <p:sp>
        <p:nvSpPr>
          <p:cNvPr id="141" name="We have a deed to teach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We have a deed to teach </a:t>
            </a:r>
          </a:p>
          <a:p>
            <a:r>
              <a:t>Christ can’t teach for us, we are his workers</a:t>
            </a:r>
          </a:p>
          <a:p>
            <a:r>
              <a:t>Who will be with you in heaven?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nclus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Conclusion </a:t>
            </a:r>
          </a:p>
        </p:txBody>
      </p:sp>
      <p:sp>
        <p:nvSpPr>
          <p:cNvPr id="144" name="Which side will you be on? Do you need to prepare tonight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Which side will you be on? Do you need to prepare tonight? </a:t>
            </a:r>
          </a:p>
          <a:p>
            <a:r>
              <a:t>Are you going to see someone you should’ve taught?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Custom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Helvetica</vt:lpstr>
      <vt:lpstr>Helvetica Light</vt:lpstr>
      <vt:lpstr>Helvetica Neue</vt:lpstr>
      <vt:lpstr>Gradient</vt:lpstr>
      <vt:lpstr>Teaching the Gospel</vt:lpstr>
      <vt:lpstr>Are you Teaching??</vt:lpstr>
      <vt:lpstr>We have a deed to teach</vt:lpstr>
      <vt:lpstr>Are you Teaching??</vt:lpstr>
      <vt:lpstr>Christ can’t Teach for us</vt:lpstr>
      <vt:lpstr>Are you Teaching??</vt:lpstr>
      <vt:lpstr>Who’ll be with you in Heaven?</vt:lpstr>
      <vt:lpstr>Are you Teaching??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Gospel</dc:title>
  <dc:creator>Mustang Church</dc:creator>
  <cp:lastModifiedBy>Mustang Church</cp:lastModifiedBy>
  <cp:revision>1</cp:revision>
  <dcterms:modified xsi:type="dcterms:W3CDTF">2018-02-25T22:58:05Z</dcterms:modified>
</cp:coreProperties>
</file>