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de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def" i="de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de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def" i="de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def"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def" i="de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def"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def" i="de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def"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def" i="de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def"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def" i="de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de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def" i="de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de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6C6963"/>
        </a:fontRef>
        <a:srgbClr val="6C6963"/>
      </a:tcTxStyle>
      <a:tcStyle>
        <a:tcBdr>
          <a:left>
            <a:ln w="25400" cap="flat">
              <a:solidFill>
                <a:srgbClr val="453F3E"/>
              </a:solidFill>
              <a:prstDash val="solid"/>
              <a:miter lim="400000"/>
            </a:ln>
          </a:left>
          <a:right>
            <a:ln w="25400" cap="flat">
              <a:solidFill>
                <a:srgbClr val="453F3E"/>
              </a:solidFill>
              <a:prstDash val="solid"/>
              <a:miter lim="400000"/>
            </a:ln>
          </a:right>
          <a:top>
            <a:ln w="25400" cap="flat">
              <a:solidFill>
                <a:srgbClr val="453F3E"/>
              </a:solidFill>
              <a:prstDash val="solid"/>
              <a:miter lim="400000"/>
            </a:ln>
          </a:top>
          <a:bottom>
            <a:ln w="25400" cap="flat">
              <a:solidFill>
                <a:srgbClr val="453F3E"/>
              </a:solidFill>
              <a:prstDash val="solid"/>
              <a:miter lim="400000"/>
            </a:ln>
          </a:bottom>
          <a:insideH>
            <a:ln w="25400" cap="flat">
              <a:solidFill>
                <a:srgbClr val="453F3E"/>
              </a:solidFill>
              <a:prstDash val="solid"/>
              <a:miter lim="400000"/>
            </a:ln>
          </a:insideH>
          <a:insideV>
            <a:ln w="25400" cap="flat">
              <a:solidFill>
                <a:srgbClr val="453F3E"/>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453F3E"/>
              </a:solidFill>
              <a:prstDash val="solid"/>
              <a:miter lim="400000"/>
            </a:ln>
          </a:left>
          <a:right>
            <a:ln w="25400" cap="flat">
              <a:solidFill>
                <a:srgbClr val="453F3E"/>
              </a:solidFill>
              <a:prstDash val="solid"/>
              <a:miter lim="400000"/>
            </a:ln>
          </a:right>
          <a:top>
            <a:ln w="25400" cap="flat">
              <a:solidFill>
                <a:srgbClr val="453F3E"/>
              </a:solidFill>
              <a:prstDash val="solid"/>
              <a:miter lim="400000"/>
            </a:ln>
          </a:top>
          <a:bottom>
            <a:ln w="25400" cap="flat">
              <a:solidFill>
                <a:srgbClr val="453F3E"/>
              </a:solidFill>
              <a:prstDash val="solid"/>
              <a:miter lim="400000"/>
            </a:ln>
          </a:bottom>
          <a:insideH>
            <a:ln w="25400" cap="flat">
              <a:solidFill>
                <a:srgbClr val="453F3E"/>
              </a:solidFill>
              <a:prstDash val="solid"/>
              <a:miter lim="400000"/>
            </a:ln>
          </a:insideH>
          <a:insideV>
            <a:ln w="25400" cap="flat">
              <a:solidFill>
                <a:srgbClr val="453F3E"/>
              </a:solidFill>
              <a:prstDash val="solid"/>
              <a:miter lim="400000"/>
            </a:ln>
          </a:insideV>
        </a:tcBdr>
        <a:fill>
          <a:noFill/>
        </a:fill>
      </a:tcStyle>
    </a:firstCol>
    <a:lastRow>
      <a:tcTxStyle b="off" i="off">
        <a:fontRef idx="minor">
          <a:srgbClr val="FFFFFF"/>
        </a:fontRef>
        <a:srgbClr val="FFFFFF"/>
      </a:tcTxStyle>
      <a:tcStyle>
        <a:tcBdr>
          <a:left>
            <a:ln w="25400" cap="flat">
              <a:solidFill>
                <a:srgbClr val="453F3E"/>
              </a:solidFill>
              <a:prstDash val="solid"/>
              <a:miter lim="400000"/>
            </a:ln>
          </a:left>
          <a:right>
            <a:ln w="25400" cap="flat">
              <a:solidFill>
                <a:srgbClr val="453F3E"/>
              </a:solidFill>
              <a:prstDash val="solid"/>
              <a:miter lim="400000"/>
            </a:ln>
          </a:right>
          <a:top>
            <a:ln w="25400" cap="flat">
              <a:solidFill>
                <a:srgbClr val="453F3E"/>
              </a:solidFill>
              <a:prstDash val="solid"/>
              <a:miter lim="400000"/>
            </a:ln>
          </a:top>
          <a:bottom>
            <a:ln w="25400" cap="flat">
              <a:solidFill>
                <a:srgbClr val="453F3E"/>
              </a:solidFill>
              <a:prstDash val="solid"/>
              <a:miter lim="400000"/>
            </a:ln>
          </a:bottom>
          <a:insideH>
            <a:ln w="25400" cap="flat">
              <a:solidFill>
                <a:srgbClr val="453F3E"/>
              </a:solidFill>
              <a:prstDash val="solid"/>
              <a:miter lim="400000"/>
            </a:ln>
          </a:insideH>
          <a:insideV>
            <a:ln w="254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25400" cap="flat">
              <a:solidFill>
                <a:srgbClr val="453F3E"/>
              </a:solidFill>
              <a:prstDash val="solid"/>
              <a:miter lim="400000"/>
            </a:ln>
          </a:left>
          <a:right>
            <a:ln w="25400" cap="flat">
              <a:solidFill>
                <a:srgbClr val="453F3E"/>
              </a:solidFill>
              <a:prstDash val="solid"/>
              <a:miter lim="400000"/>
            </a:ln>
          </a:right>
          <a:top>
            <a:ln w="25400" cap="flat">
              <a:solidFill>
                <a:srgbClr val="453F3E"/>
              </a:solidFill>
              <a:prstDash val="solid"/>
              <a:miter lim="400000"/>
            </a:ln>
          </a:top>
          <a:bottom>
            <a:ln w="25400" cap="flat">
              <a:solidFill>
                <a:srgbClr val="453F3E"/>
              </a:solidFill>
              <a:prstDash val="solid"/>
              <a:miter lim="400000"/>
            </a:ln>
          </a:bottom>
          <a:insideH>
            <a:ln w="25400" cap="flat">
              <a:solidFill>
                <a:srgbClr val="453F3E"/>
              </a:solidFill>
              <a:prstDash val="solid"/>
              <a:miter lim="400000"/>
            </a:ln>
          </a:insideH>
          <a:insideV>
            <a:ln w="25400" cap="flat">
              <a:solidFill>
                <a:srgbClr val="453F3E"/>
              </a:solidFill>
              <a:prstDash val="solid"/>
              <a:miter lim="400000"/>
            </a:ln>
          </a:insideV>
        </a:tcBdr>
        <a:fill>
          <a:noFill/>
        </a:fill>
      </a:tcStyle>
    </a:firstRow>
  </a:tblStyle>
  <a:tblStyle styleId="{D51ADE6A-740E-44AE-83CC-AE7238B6C88D}"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C8D8F">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p:nvPr>
            <p:ph type="sldImg"/>
          </p:nvPr>
        </p:nvSpPr>
        <p:spPr>
          <a:xfrm>
            <a:off x="1143000" y="685800"/>
            <a:ext cx="4572000" cy="3429000"/>
          </a:xfrm>
          <a:prstGeom prst="rect">
            <a:avLst/>
          </a:prstGeom>
        </p:spPr>
        <p:txBody>
          <a:bodyPr/>
          <a:lstStyle/>
          <a:p>
            <a:pPr/>
          </a:p>
        </p:txBody>
      </p:sp>
      <p:sp>
        <p:nvSpPr>
          <p:cNvPr id="248" name="Shape 24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tif"/></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tif"/><Relationship Id="rId4"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1.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3.t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separator_tiff.tiff" descr="separator_tiff.tiff"/>
          <p:cNvPicPr>
            <a:picLocks noChangeAspect="1"/>
          </p:cNvPicPr>
          <p:nvPr/>
        </p:nvPicPr>
        <p:blipFill>
          <a:blip r:embed="rId3">
            <a:extLst/>
          </a:blip>
          <a:stretch>
            <a:fillRect/>
          </a:stretch>
        </p:blipFill>
        <p:spPr>
          <a:xfrm>
            <a:off x="4305300" y="3670300"/>
            <a:ext cx="1571297" cy="292100"/>
          </a:xfrm>
          <a:prstGeom prst="rect">
            <a:avLst/>
          </a:prstGeom>
          <a:ln w="12700">
            <a:miter lim="400000"/>
          </a:ln>
        </p:spPr>
      </p:pic>
      <p:sp>
        <p:nvSpPr>
          <p:cNvPr id="12" name="Title Text"/>
          <p:cNvSpPr txBox="1"/>
          <p:nvPr>
            <p:ph type="title"/>
          </p:nvPr>
        </p:nvSpPr>
        <p:spPr>
          <a:xfrm>
            <a:off x="990600" y="1600200"/>
            <a:ext cx="8178800" cy="1905000"/>
          </a:xfrm>
          <a:prstGeom prst="rect">
            <a:avLst/>
          </a:prstGeom>
          <a:effectLst>
            <a:outerShdw sx="100000" sy="100000" kx="0" ky="0" algn="b" rotWithShape="0" blurRad="25400" dist="38100" dir="2700000">
              <a:srgbClr val="6D625D">
                <a:alpha val="90000"/>
              </a:srgbClr>
            </a:outerShdw>
          </a:effectLst>
        </p:spPr>
        <p:txBody>
          <a:bodyPr anchor="b"/>
          <a:lstStyle>
            <a:lvl1pPr>
              <a:defRPr sz="6000">
                <a:solidFill>
                  <a:srgbClr val="BEA56D"/>
                </a:solidFill>
                <a:effectLst>
                  <a:outerShdw sx="100000" sy="100000" kx="0" ky="0" algn="b" rotWithShape="0" blurRad="38100" dist="25400" dir="15900000">
                    <a:srgbClr val="000000">
                      <a:alpha val="90000"/>
                    </a:srgbClr>
                  </a:outerShdw>
                </a:effectLst>
              </a:defRPr>
            </a:lvl1pPr>
          </a:lstStyle>
          <a:p>
            <a:pPr/>
            <a:r>
              <a:t>Title Text</a:t>
            </a:r>
          </a:p>
        </p:txBody>
      </p:sp>
      <p:sp>
        <p:nvSpPr>
          <p:cNvPr id="13" name="Body Level One…"/>
          <p:cNvSpPr txBox="1"/>
          <p:nvPr>
            <p:ph type="body" sz="quarter" idx="1"/>
          </p:nvPr>
        </p:nvSpPr>
        <p:spPr>
          <a:xfrm>
            <a:off x="990600" y="4191000"/>
            <a:ext cx="8178800" cy="14478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Font typeface="Zapf Dingbats"/>
              <a:buNone/>
              <a:defRPr i="1" sz="4000">
                <a:solidFill>
                  <a:srgbClr val="BEA56D"/>
                </a:solidFill>
                <a:effectLst>
                  <a:outerShdw sx="100000" sy="100000" kx="0" ky="0" algn="b" rotWithShape="0" blurRad="25400" dist="38100" dir="15900000">
                    <a:srgbClr val="000000">
                      <a:alpha val="90000"/>
                    </a:srgbClr>
                  </a:outerShdw>
                </a:effectLst>
              </a:defRPr>
            </a:lvl1pPr>
            <a:lvl2pPr marL="0" indent="0" algn="ctr">
              <a:spcBef>
                <a:spcPts val="0"/>
              </a:spcBef>
              <a:buSzTx/>
              <a:buFont typeface="Zapf Dingbats"/>
              <a:buNone/>
              <a:defRPr i="1" sz="4000">
                <a:solidFill>
                  <a:srgbClr val="BEA56D"/>
                </a:solidFill>
                <a:effectLst>
                  <a:outerShdw sx="100000" sy="100000" kx="0" ky="0" algn="b" rotWithShape="0" blurRad="25400" dist="38100" dir="15900000">
                    <a:srgbClr val="000000">
                      <a:alpha val="90000"/>
                    </a:srgbClr>
                  </a:outerShdw>
                </a:effectLst>
              </a:defRPr>
            </a:lvl2pPr>
            <a:lvl3pPr marL="0" indent="0" algn="ctr">
              <a:spcBef>
                <a:spcPts val="0"/>
              </a:spcBef>
              <a:buSzTx/>
              <a:buFont typeface="Zapf Dingbats"/>
              <a:buNone/>
              <a:defRPr i="1" sz="4000">
                <a:solidFill>
                  <a:srgbClr val="BEA56D"/>
                </a:solidFill>
                <a:effectLst>
                  <a:outerShdw sx="100000" sy="100000" kx="0" ky="0" algn="b" rotWithShape="0" blurRad="25400" dist="38100" dir="15900000">
                    <a:srgbClr val="000000">
                      <a:alpha val="90000"/>
                    </a:srgbClr>
                  </a:outerShdw>
                </a:effectLst>
              </a:defRPr>
            </a:lvl3pPr>
            <a:lvl4pPr marL="0" indent="0" algn="ctr">
              <a:spcBef>
                <a:spcPts val="0"/>
              </a:spcBef>
              <a:buSzTx/>
              <a:buFont typeface="Zapf Dingbats"/>
              <a:buNone/>
              <a:defRPr i="1" sz="4000">
                <a:solidFill>
                  <a:srgbClr val="BEA56D"/>
                </a:solidFill>
                <a:effectLst>
                  <a:outerShdw sx="100000" sy="100000" kx="0" ky="0" algn="b" rotWithShape="0" blurRad="25400" dist="38100" dir="15900000">
                    <a:srgbClr val="000000">
                      <a:alpha val="90000"/>
                    </a:srgbClr>
                  </a:outerShdw>
                </a:effectLst>
              </a:defRPr>
            </a:lvl4pPr>
            <a:lvl5pPr marL="0" indent="0" algn="ctr">
              <a:spcBef>
                <a:spcPts val="0"/>
              </a:spcBef>
              <a:buSzTx/>
              <a:buFont typeface="Zapf Dingbats"/>
              <a:buNone/>
              <a:defRPr i="1" sz="4000">
                <a:solidFill>
                  <a:srgbClr val="BEA56D"/>
                </a:solidFill>
                <a:effectLst>
                  <a:outerShdw sx="100000" sy="100000" kx="0" ky="0" algn="b" rotWithShape="0" blurRad="25400" dist="38100" dir="15900000">
                    <a:srgbClr val="000000">
                      <a:alpha val="9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D8D2C6"/>
        </a:solidFill>
      </p:bgPr>
    </p:bg>
    <p:spTree>
      <p:nvGrpSpPr>
        <p:cNvPr id="1" name=""/>
        <p:cNvGrpSpPr/>
        <p:nvPr/>
      </p:nvGrpSpPr>
      <p:grpSpPr>
        <a:xfrm>
          <a:off x="0" y="0"/>
          <a:ext cx="0" cy="0"/>
          <a:chOff x="0" y="0"/>
          <a:chExt cx="0" cy="0"/>
        </a:xfrm>
      </p:grpSpPr>
      <p:pic>
        <p:nvPicPr>
          <p:cNvPr id="93" name="leatherbook_photo-bullets.pdf" descr="leatherbook_photo-bullets.pdf"/>
          <p:cNvPicPr>
            <a:picLocks noChangeAspect="1"/>
          </p:cNvPicPr>
          <p:nvPr/>
        </p:nvPicPr>
        <p:blipFill>
          <a:blip r:embed="rId2">
            <a:extLst/>
          </a:blip>
          <a:stretch>
            <a:fillRect/>
          </a:stretch>
        </p:blipFill>
        <p:spPr>
          <a:xfrm>
            <a:off x="0" y="0"/>
            <a:ext cx="10160000" cy="7620000"/>
          </a:xfrm>
          <a:prstGeom prst="rect">
            <a:avLst/>
          </a:prstGeom>
          <a:ln w="12700">
            <a:miter lim="400000"/>
          </a:ln>
        </p:spPr>
      </p:pic>
      <p:pic>
        <p:nvPicPr>
          <p:cNvPr id="94" name="leatherbook_line-long.tiff" descr="leatherbook_line-long.tiff"/>
          <p:cNvPicPr>
            <a:picLocks noChangeAspect="1"/>
          </p:cNvPicPr>
          <p:nvPr/>
        </p:nvPicPr>
        <p:blipFill>
          <a:blip r:embed="rId3">
            <a:extLst/>
          </a:blip>
          <a:stretch>
            <a:fillRect/>
          </a:stretch>
        </p:blipFill>
        <p:spPr>
          <a:xfrm>
            <a:off x="2374900" y="1536700"/>
            <a:ext cx="5422900" cy="69398"/>
          </a:xfrm>
          <a:prstGeom prst="rect">
            <a:avLst/>
          </a:prstGeom>
          <a:ln w="12700">
            <a:miter lim="400000"/>
          </a:ln>
        </p:spPr>
      </p:pic>
      <p:sp>
        <p:nvSpPr>
          <p:cNvPr id="95" name="Title Text"/>
          <p:cNvSpPr txBox="1"/>
          <p:nvPr>
            <p:ph type="title"/>
          </p:nvPr>
        </p:nvSpPr>
        <p:spPr>
          <a:xfrm>
            <a:off x="596900" y="292100"/>
            <a:ext cx="8966200" cy="1193800"/>
          </a:xfrm>
          <a:prstGeom prst="rect">
            <a:avLst/>
          </a:prstGeom>
        </p:spPr>
        <p:txBody>
          <a:bodyPr/>
          <a:lstStyle/>
          <a:p>
            <a:pPr/>
            <a:r>
              <a:t>Title Text</a:t>
            </a:r>
          </a:p>
        </p:txBody>
      </p:sp>
      <p:sp>
        <p:nvSpPr>
          <p:cNvPr id="96" name="Body Level One…"/>
          <p:cNvSpPr txBox="1"/>
          <p:nvPr>
            <p:ph type="body" sz="half" idx="1"/>
          </p:nvPr>
        </p:nvSpPr>
        <p:spPr>
          <a:xfrm>
            <a:off x="596900" y="2070100"/>
            <a:ext cx="4165600" cy="4800600"/>
          </a:xfrm>
          <a:prstGeom prst="rect">
            <a:avLst/>
          </a:prstGeom>
        </p:spPr>
        <p:txBody>
          <a:bodyPr/>
          <a:lstStyle>
            <a:lvl1pPr marL="546100" indent="-292100">
              <a:spcBef>
                <a:spcPts val="3800"/>
              </a:spcBef>
              <a:buFont typeface="Zapf Dingbats"/>
              <a:buBlip>
                <a:blip r:embed="rId4"/>
              </a:buBlip>
              <a:defRPr sz="2400"/>
            </a:lvl1pPr>
            <a:lvl2pPr marL="889000" indent="-292100">
              <a:spcBef>
                <a:spcPts val="3800"/>
              </a:spcBef>
              <a:buFont typeface="Zapf Dingbats"/>
              <a:buBlip>
                <a:blip r:embed="rId4"/>
              </a:buBlip>
              <a:defRPr sz="2400"/>
            </a:lvl2pPr>
            <a:lvl3pPr marL="1231900" indent="-292100">
              <a:spcBef>
                <a:spcPts val="3800"/>
              </a:spcBef>
              <a:buFont typeface="Zapf Dingbats"/>
              <a:buBlip>
                <a:blip r:embed="rId4"/>
              </a:buBlip>
              <a:defRPr sz="2400"/>
            </a:lvl3pPr>
            <a:lvl4pPr marL="1574800" indent="-292100">
              <a:spcBef>
                <a:spcPts val="3800"/>
              </a:spcBef>
              <a:buFont typeface="Zapf Dingbats"/>
              <a:buBlip>
                <a:blip r:embed="rId4"/>
              </a:buBlip>
              <a:defRPr sz="2400"/>
            </a:lvl4pPr>
            <a:lvl5pPr marL="1917700" indent="-292100">
              <a:spcBef>
                <a:spcPts val="3800"/>
              </a:spcBef>
              <a:buFont typeface="Zapf Dingbats"/>
              <a:buBlip>
                <a:blip r:embed="rId4"/>
              </a:buBlip>
              <a:defRPr sz="2400"/>
            </a:lvl5p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pic>
        <p:nvPicPr>
          <p:cNvPr id="104" name="leatherbook_line-long.tiff" descr="leatherbook_line-long.tiff"/>
          <p:cNvPicPr>
            <a:picLocks noChangeAspect="1"/>
          </p:cNvPicPr>
          <p:nvPr/>
        </p:nvPicPr>
        <p:blipFill>
          <a:blip r:embed="rId2">
            <a:extLst/>
          </a:blip>
          <a:stretch>
            <a:fillRect/>
          </a:stretch>
        </p:blipFill>
        <p:spPr>
          <a:xfrm>
            <a:off x="2374900" y="1536700"/>
            <a:ext cx="5422900" cy="69398"/>
          </a:xfrm>
          <a:prstGeom prst="rect">
            <a:avLst/>
          </a:prstGeom>
          <a:ln w="12700">
            <a:miter lim="400000"/>
          </a:ln>
        </p:spPr>
      </p:pic>
      <p:sp>
        <p:nvSpPr>
          <p:cNvPr id="105" name="Title Text"/>
          <p:cNvSpPr txBox="1"/>
          <p:nvPr>
            <p:ph type="title"/>
          </p:nvPr>
        </p:nvSpPr>
        <p:spPr>
          <a:xfrm>
            <a:off x="596900" y="292100"/>
            <a:ext cx="8966200" cy="1193800"/>
          </a:xfrm>
          <a:prstGeom prst="rect">
            <a:avLst/>
          </a:prstGeom>
        </p:spPr>
        <p:txBody>
          <a:bodyPr/>
          <a:lstStyle/>
          <a:p>
            <a:pPr/>
            <a:r>
              <a:t>Title Text</a:t>
            </a:r>
          </a:p>
        </p:txBody>
      </p:sp>
      <p:sp>
        <p:nvSpPr>
          <p:cNvPr id="106" name="Body Level One…"/>
          <p:cNvSpPr txBox="1"/>
          <p:nvPr>
            <p:ph type="body" sz="half" idx="1"/>
          </p:nvPr>
        </p:nvSpPr>
        <p:spPr>
          <a:xfrm>
            <a:off x="596900" y="2070100"/>
            <a:ext cx="4165600" cy="4800600"/>
          </a:xfrm>
          <a:prstGeom prst="rect">
            <a:avLst/>
          </a:prstGeom>
        </p:spPr>
        <p:txBody>
          <a:bodyPr/>
          <a:lstStyle>
            <a:lvl1pPr marL="546100" indent="-292100">
              <a:spcBef>
                <a:spcPts val="3800"/>
              </a:spcBef>
              <a:buFont typeface="Zapf Dingbats"/>
              <a:buBlip>
                <a:blip r:embed="rId3"/>
              </a:buBlip>
              <a:defRPr sz="2400"/>
            </a:lvl1pPr>
            <a:lvl2pPr marL="889000" indent="-292100">
              <a:spcBef>
                <a:spcPts val="3800"/>
              </a:spcBef>
              <a:buFont typeface="Zapf Dingbats"/>
              <a:buBlip>
                <a:blip r:embed="rId3"/>
              </a:buBlip>
              <a:defRPr sz="2400"/>
            </a:lvl2pPr>
            <a:lvl3pPr marL="1231900" indent="-292100">
              <a:spcBef>
                <a:spcPts val="3800"/>
              </a:spcBef>
              <a:buFont typeface="Zapf Dingbats"/>
              <a:buBlip>
                <a:blip r:embed="rId3"/>
              </a:buBlip>
              <a:defRPr sz="2400"/>
            </a:lvl3pPr>
            <a:lvl4pPr marL="1574800" indent="-292100">
              <a:spcBef>
                <a:spcPts val="3800"/>
              </a:spcBef>
              <a:buFont typeface="Zapf Dingbats"/>
              <a:buBlip>
                <a:blip r:embed="rId3"/>
              </a:buBlip>
              <a:defRPr sz="2400"/>
            </a:lvl4pPr>
            <a:lvl5pPr marL="1917700" indent="-292100">
              <a:spcBef>
                <a:spcPts val="3800"/>
              </a:spcBef>
              <a:buFont typeface="Zapf Dingbats"/>
              <a:buBlip>
                <a:blip r:embed="rId3"/>
              </a:buBlip>
              <a:defRPr sz="2400"/>
            </a:lvl5pPr>
          </a:lstStyle>
          <a:p>
            <a:pPr/>
            <a:r>
              <a:t>Body Level One</a:t>
            </a:r>
          </a:p>
          <a:p>
            <a:pPr lvl="1"/>
            <a:r>
              <a:t>Body Level Two</a:t>
            </a:r>
          </a:p>
          <a:p>
            <a:pPr lvl="2"/>
            <a:r>
              <a:t>Body Level Three</a:t>
            </a:r>
          </a:p>
          <a:p>
            <a:pPr lvl="3"/>
            <a:r>
              <a:t>Body Level Four</a:t>
            </a:r>
          </a:p>
          <a:p>
            <a:pPr lvl="4"/>
            <a:r>
              <a:t>Body Level Five</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pic>
        <p:nvPicPr>
          <p:cNvPr id="114" name="leatherbook_line-long.tiff" descr="leatherbook_line-long.tiff"/>
          <p:cNvPicPr>
            <a:picLocks noChangeAspect="1"/>
          </p:cNvPicPr>
          <p:nvPr/>
        </p:nvPicPr>
        <p:blipFill>
          <a:blip r:embed="rId2">
            <a:extLst/>
          </a:blip>
          <a:stretch>
            <a:fillRect/>
          </a:stretch>
        </p:blipFill>
        <p:spPr>
          <a:xfrm>
            <a:off x="2374900" y="1536700"/>
            <a:ext cx="5422900" cy="69398"/>
          </a:xfrm>
          <a:prstGeom prst="rect">
            <a:avLst/>
          </a:prstGeom>
          <a:ln w="12700">
            <a:miter lim="400000"/>
          </a:ln>
        </p:spPr>
      </p:pic>
      <p:sp>
        <p:nvSpPr>
          <p:cNvPr id="115" name="Title Text"/>
          <p:cNvSpPr txBox="1"/>
          <p:nvPr>
            <p:ph type="title"/>
          </p:nvPr>
        </p:nvSpPr>
        <p:spPr>
          <a:xfrm>
            <a:off x="596900" y="292100"/>
            <a:ext cx="8966200" cy="1193800"/>
          </a:xfrm>
          <a:prstGeom prst="rect">
            <a:avLst/>
          </a:prstGeom>
        </p:spPr>
        <p:txBody>
          <a:bodyPr/>
          <a:lstStyle/>
          <a:p>
            <a:pPr/>
            <a:r>
              <a:t>Title Text</a:t>
            </a:r>
          </a:p>
        </p:txBody>
      </p:sp>
      <p:sp>
        <p:nvSpPr>
          <p:cNvPr id="116" name="Body Level One…"/>
          <p:cNvSpPr txBox="1"/>
          <p:nvPr>
            <p:ph type="body" sz="half" idx="1"/>
          </p:nvPr>
        </p:nvSpPr>
        <p:spPr>
          <a:xfrm>
            <a:off x="5892800" y="2070100"/>
            <a:ext cx="3670300" cy="4800600"/>
          </a:xfrm>
          <a:prstGeom prst="rect">
            <a:avLst/>
          </a:prstGeom>
        </p:spPr>
        <p:txBody>
          <a:bodyPr/>
          <a:lstStyle>
            <a:lvl1pPr marL="546100" indent="-292100">
              <a:spcBef>
                <a:spcPts val="3800"/>
              </a:spcBef>
              <a:buFont typeface="Zapf Dingbats"/>
              <a:buBlip>
                <a:blip r:embed="rId3"/>
              </a:buBlip>
              <a:defRPr sz="2400"/>
            </a:lvl1pPr>
            <a:lvl2pPr marL="889000" indent="-292100">
              <a:spcBef>
                <a:spcPts val="3800"/>
              </a:spcBef>
              <a:buFont typeface="Zapf Dingbats"/>
              <a:buBlip>
                <a:blip r:embed="rId3"/>
              </a:buBlip>
              <a:defRPr sz="2400"/>
            </a:lvl2pPr>
            <a:lvl3pPr marL="1231900" indent="-292100">
              <a:spcBef>
                <a:spcPts val="3800"/>
              </a:spcBef>
              <a:buFont typeface="Zapf Dingbats"/>
              <a:buBlip>
                <a:blip r:embed="rId3"/>
              </a:buBlip>
              <a:defRPr sz="2400"/>
            </a:lvl3pPr>
            <a:lvl4pPr marL="1574800" indent="-292100">
              <a:spcBef>
                <a:spcPts val="3800"/>
              </a:spcBef>
              <a:buFont typeface="Zapf Dingbats"/>
              <a:buBlip>
                <a:blip r:embed="rId3"/>
              </a:buBlip>
              <a:defRPr sz="2400"/>
            </a:lvl4pPr>
            <a:lvl5pPr marL="1917700" indent="-292100">
              <a:spcBef>
                <a:spcPts val="3800"/>
              </a:spcBef>
              <a:buFont typeface="Zapf Dingbats"/>
              <a:buBlip>
                <a:blip r:embed="rId3"/>
              </a:buBlip>
              <a:defRPr sz="2400"/>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24" name="Title Text"/>
          <p:cNvSpPr txBox="1"/>
          <p:nvPr>
            <p:ph type="title"/>
          </p:nvPr>
        </p:nvSpPr>
        <p:spPr>
          <a:xfrm>
            <a:off x="990600" y="1282700"/>
            <a:ext cx="8178800" cy="2578100"/>
          </a:xfrm>
          <a:prstGeom prst="rect">
            <a:avLst/>
          </a:prstGeom>
          <a:effectLst/>
        </p:spPr>
        <p:txBody>
          <a:bodyPr anchor="b"/>
          <a:lstStyle>
            <a:lvl1pPr>
              <a:defRPr sz="6400">
                <a:solidFill>
                  <a:srgbClr val="FFFFFF"/>
                </a:solidFill>
                <a:latin typeface="+mj-lt"/>
                <a:ea typeface="+mj-ea"/>
                <a:cs typeface="+mj-cs"/>
                <a:sym typeface="Gill Sans"/>
              </a:defRPr>
            </a:lvl1pPr>
          </a:lstStyle>
          <a:p>
            <a:pPr>
              <a:defRPr>
                <a:effectLst/>
              </a:defRPr>
            </a:pPr>
            <a:r>
              <a:t>Title Text</a:t>
            </a:r>
          </a:p>
        </p:txBody>
      </p:sp>
      <p:sp>
        <p:nvSpPr>
          <p:cNvPr id="125" name="Body Level One…"/>
          <p:cNvSpPr txBox="1"/>
          <p:nvPr>
            <p:ph type="body" sz="quarter" idx="1"/>
          </p:nvPr>
        </p:nvSpPr>
        <p:spPr>
          <a:xfrm>
            <a:off x="990600" y="3924300"/>
            <a:ext cx="8178800" cy="889000"/>
          </a:xfrm>
          <a:prstGeom prst="rect">
            <a:avLst/>
          </a:prstGeom>
          <a:effectLst/>
        </p:spPr>
        <p:txBody>
          <a:bodyPr anchor="t"/>
          <a:lstStyle>
            <a:lvl1pPr marL="0" indent="0" algn="ctr">
              <a:spcBef>
                <a:spcPts val="0"/>
              </a:spcBef>
              <a:buSzTx/>
              <a:buFontTx/>
              <a:buNone/>
              <a:defRPr sz="2800">
                <a:solidFill>
                  <a:srgbClr val="FFFFFF"/>
                </a:solidFill>
                <a:latin typeface="+mj-lt"/>
                <a:ea typeface="+mj-ea"/>
                <a:cs typeface="+mj-cs"/>
                <a:sym typeface="Gill Sans"/>
              </a:defRPr>
            </a:lvl1pPr>
            <a:lvl2pPr marL="0" indent="0" algn="ctr">
              <a:spcBef>
                <a:spcPts val="0"/>
              </a:spcBef>
              <a:buSzTx/>
              <a:buFontTx/>
              <a:buNone/>
              <a:defRPr sz="2800">
                <a:solidFill>
                  <a:srgbClr val="FFFFFF"/>
                </a:solidFill>
                <a:latin typeface="+mj-lt"/>
                <a:ea typeface="+mj-ea"/>
                <a:cs typeface="+mj-cs"/>
                <a:sym typeface="Gill Sans"/>
              </a:defRPr>
            </a:lvl2pPr>
            <a:lvl3pPr marL="0" indent="0" algn="ctr">
              <a:spcBef>
                <a:spcPts val="0"/>
              </a:spcBef>
              <a:buSzTx/>
              <a:buFontTx/>
              <a:buNone/>
              <a:defRPr sz="2800">
                <a:solidFill>
                  <a:srgbClr val="FFFFFF"/>
                </a:solidFill>
                <a:latin typeface="+mj-lt"/>
                <a:ea typeface="+mj-ea"/>
                <a:cs typeface="+mj-cs"/>
                <a:sym typeface="Gill Sans"/>
              </a:defRPr>
            </a:lvl3pPr>
            <a:lvl4pPr marL="0" indent="0" algn="ctr">
              <a:spcBef>
                <a:spcPts val="0"/>
              </a:spcBef>
              <a:buSzTx/>
              <a:buFontTx/>
              <a:buNone/>
              <a:defRPr sz="2800">
                <a:solidFill>
                  <a:srgbClr val="FFFFFF"/>
                </a:solidFill>
                <a:latin typeface="+mj-lt"/>
                <a:ea typeface="+mj-ea"/>
                <a:cs typeface="+mj-cs"/>
                <a:sym typeface="Gill Sans"/>
              </a:defRPr>
            </a:lvl4pPr>
            <a:lvl5pPr marL="0" indent="0" algn="ctr">
              <a:spcBef>
                <a:spcPts val="0"/>
              </a:spcBef>
              <a:buSzTx/>
              <a:buFontTx/>
              <a:buNone/>
              <a:defRPr sz="2800">
                <a:solidFill>
                  <a:srgbClr val="FFFFFF"/>
                </a:solidFill>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000000"/>
        </a:solidFill>
      </p:bgPr>
    </p:bg>
    <p:spTree>
      <p:nvGrpSpPr>
        <p:cNvPr id="1" name=""/>
        <p:cNvGrpSpPr/>
        <p:nvPr/>
      </p:nvGrpSpPr>
      <p:grpSpPr>
        <a:xfrm>
          <a:off x="0" y="0"/>
          <a:ext cx="0" cy="0"/>
          <a:chOff x="0" y="0"/>
          <a:chExt cx="0" cy="0"/>
        </a:xfrm>
      </p:grpSpPr>
      <p:sp>
        <p:nvSpPr>
          <p:cNvPr id="133" name="Title Text"/>
          <p:cNvSpPr txBox="1"/>
          <p:nvPr>
            <p:ph type="title"/>
          </p:nvPr>
        </p:nvSpPr>
        <p:spPr>
          <a:prstGeom prst="rect">
            <a:avLst/>
          </a:prstGeom>
          <a:effectLst/>
        </p:spPr>
        <p:txBody>
          <a:bodyPr/>
          <a:lstStyle>
            <a:lvl1pPr>
              <a:defRPr sz="6400">
                <a:solidFill>
                  <a:srgbClr val="FFFFFF"/>
                </a:solidFill>
                <a:latin typeface="+mj-lt"/>
                <a:ea typeface="+mj-ea"/>
                <a:cs typeface="+mj-cs"/>
                <a:sym typeface="Gill Sans"/>
              </a:defRPr>
            </a:lvl1pPr>
          </a:lstStyle>
          <a:p>
            <a:pPr>
              <a:defRPr>
                <a:effectLst/>
              </a:defRPr>
            </a:pPr>
            <a:r>
              <a:t>Title Text</a:t>
            </a:r>
          </a:p>
        </p:txBody>
      </p:sp>
      <p:sp>
        <p:nvSpPr>
          <p:cNvPr id="134" name="Body Level One…"/>
          <p:cNvSpPr txBox="1"/>
          <p:nvPr>
            <p:ph type="body" idx="1"/>
          </p:nvPr>
        </p:nvSpPr>
        <p:spPr>
          <a:xfrm>
            <a:off x="990600" y="2159000"/>
            <a:ext cx="8178800" cy="4470400"/>
          </a:xfrm>
          <a:prstGeom prst="rect">
            <a:avLst/>
          </a:prstGeom>
          <a:effectLst/>
        </p:spPr>
        <p:txBody>
          <a:bodyPr/>
          <a:lstStyle>
            <a:lvl1pPr>
              <a:spcBef>
                <a:spcPts val="1800"/>
              </a:spcBef>
              <a:buSzPct val="171000"/>
              <a:buFontTx/>
              <a:buChar char="•"/>
              <a:defRPr>
                <a:solidFill>
                  <a:srgbClr val="FFFFFF"/>
                </a:solidFill>
                <a:latin typeface="+mj-lt"/>
                <a:ea typeface="+mj-ea"/>
                <a:cs typeface="+mj-cs"/>
                <a:sym typeface="Gill Sans"/>
              </a:defRPr>
            </a:lvl1pPr>
            <a:lvl2pPr>
              <a:spcBef>
                <a:spcPts val="1800"/>
              </a:spcBef>
              <a:buSzPct val="171000"/>
              <a:buFontTx/>
              <a:buChar char="•"/>
              <a:defRPr>
                <a:solidFill>
                  <a:srgbClr val="FFFFFF"/>
                </a:solidFill>
                <a:latin typeface="+mj-lt"/>
                <a:ea typeface="+mj-ea"/>
                <a:cs typeface="+mj-cs"/>
                <a:sym typeface="Gill Sans"/>
              </a:defRPr>
            </a:lvl2pPr>
            <a:lvl3pPr>
              <a:spcBef>
                <a:spcPts val="1800"/>
              </a:spcBef>
              <a:buSzPct val="171000"/>
              <a:buFontTx/>
              <a:buChar char="•"/>
              <a:defRPr>
                <a:solidFill>
                  <a:srgbClr val="FFFFFF"/>
                </a:solidFill>
                <a:latin typeface="+mj-lt"/>
                <a:ea typeface="+mj-ea"/>
                <a:cs typeface="+mj-cs"/>
                <a:sym typeface="Gill Sans"/>
              </a:defRPr>
            </a:lvl3pPr>
            <a:lvl4pPr marL="1739900">
              <a:spcBef>
                <a:spcPts val="1800"/>
              </a:spcBef>
              <a:buSzPct val="171000"/>
              <a:buFontTx/>
              <a:buChar char="•"/>
              <a:defRPr>
                <a:solidFill>
                  <a:srgbClr val="FFFFFF"/>
                </a:solidFill>
                <a:latin typeface="+mj-lt"/>
                <a:ea typeface="+mj-ea"/>
                <a:cs typeface="+mj-cs"/>
                <a:sym typeface="Gill Sans"/>
              </a:defRPr>
            </a:lvl4pPr>
            <a:lvl5pPr marL="2082800">
              <a:spcBef>
                <a:spcPts val="1800"/>
              </a:spcBef>
              <a:buSzPct val="171000"/>
              <a:buFontTx/>
              <a:buChar char="•"/>
              <a:defRPr>
                <a:solidFill>
                  <a:srgbClr val="FFFFFF"/>
                </a:solidFill>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35"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solidFill>
          <a:srgbClr val="000000"/>
        </a:solidFill>
      </p:bgPr>
    </p:bg>
    <p:spTree>
      <p:nvGrpSpPr>
        <p:cNvPr id="1" name=""/>
        <p:cNvGrpSpPr/>
        <p:nvPr/>
      </p:nvGrpSpPr>
      <p:grpSpPr>
        <a:xfrm>
          <a:off x="0" y="0"/>
          <a:ext cx="0" cy="0"/>
          <a:chOff x="0" y="0"/>
          <a:chExt cx="0" cy="0"/>
        </a:xfrm>
      </p:grpSpPr>
      <p:sp>
        <p:nvSpPr>
          <p:cNvPr id="142" name="Title Text"/>
          <p:cNvSpPr txBox="1"/>
          <p:nvPr>
            <p:ph type="title"/>
          </p:nvPr>
        </p:nvSpPr>
        <p:spPr>
          <a:prstGeom prst="rect">
            <a:avLst/>
          </a:prstGeom>
          <a:effectLst/>
        </p:spPr>
        <p:txBody>
          <a:bodyPr/>
          <a:lstStyle>
            <a:lvl1pPr>
              <a:defRPr sz="6400">
                <a:solidFill>
                  <a:srgbClr val="FFFFFF"/>
                </a:solidFill>
                <a:latin typeface="+mj-lt"/>
                <a:ea typeface="+mj-ea"/>
                <a:cs typeface="+mj-cs"/>
                <a:sym typeface="Gill Sans"/>
              </a:defRPr>
            </a:lvl1pPr>
          </a:lstStyle>
          <a:p>
            <a:pPr>
              <a:defRPr>
                <a:effectLst/>
              </a:defRPr>
            </a:pPr>
            <a:r>
              <a:t>Title Text</a:t>
            </a:r>
          </a:p>
        </p:txBody>
      </p:sp>
      <p:sp>
        <p:nvSpPr>
          <p:cNvPr id="143" name="Body Level One…"/>
          <p:cNvSpPr txBox="1"/>
          <p:nvPr>
            <p:ph type="body" idx="1"/>
          </p:nvPr>
        </p:nvSpPr>
        <p:spPr>
          <a:xfrm>
            <a:off x="990600" y="2159000"/>
            <a:ext cx="8178800" cy="4470400"/>
          </a:xfrm>
          <a:prstGeom prst="rect">
            <a:avLst/>
          </a:prstGeom>
          <a:effectLst/>
        </p:spPr>
        <p:txBody>
          <a:bodyPr numCol="2" spcCol="408940" anchor="t"/>
          <a:lstStyle>
            <a:lvl1pPr marL="640422" indent="-386422">
              <a:spcBef>
                <a:spcPts val="3000"/>
              </a:spcBef>
              <a:buSzPct val="171000"/>
              <a:buFontTx/>
              <a:buChar char="•"/>
              <a:defRPr sz="2400">
                <a:solidFill>
                  <a:srgbClr val="FFFFFF"/>
                </a:solidFill>
                <a:latin typeface="+mj-lt"/>
                <a:ea typeface="+mj-ea"/>
                <a:cs typeface="+mj-cs"/>
                <a:sym typeface="Gill Sans"/>
              </a:defRPr>
            </a:lvl1pPr>
            <a:lvl2pPr marL="983322" indent="-386422">
              <a:spcBef>
                <a:spcPts val="3000"/>
              </a:spcBef>
              <a:buSzPct val="171000"/>
              <a:buFontTx/>
              <a:buChar char="•"/>
              <a:defRPr sz="2400">
                <a:solidFill>
                  <a:srgbClr val="FFFFFF"/>
                </a:solidFill>
                <a:latin typeface="+mj-lt"/>
                <a:ea typeface="+mj-ea"/>
                <a:cs typeface="+mj-cs"/>
                <a:sym typeface="Gill Sans"/>
              </a:defRPr>
            </a:lvl2pPr>
            <a:lvl3pPr marL="1326222" indent="-386422">
              <a:spcBef>
                <a:spcPts val="3000"/>
              </a:spcBef>
              <a:buSzPct val="171000"/>
              <a:buFontTx/>
              <a:buChar char="•"/>
              <a:defRPr sz="2400">
                <a:solidFill>
                  <a:srgbClr val="FFFFFF"/>
                </a:solidFill>
                <a:latin typeface="+mj-lt"/>
                <a:ea typeface="+mj-ea"/>
                <a:cs typeface="+mj-cs"/>
                <a:sym typeface="Gill Sans"/>
              </a:defRPr>
            </a:lvl3pPr>
            <a:lvl4pPr marL="1681822" indent="-386422">
              <a:spcBef>
                <a:spcPts val="3000"/>
              </a:spcBef>
              <a:buSzPct val="171000"/>
              <a:buFontTx/>
              <a:buChar char="•"/>
              <a:defRPr sz="2400">
                <a:solidFill>
                  <a:srgbClr val="FFFFFF"/>
                </a:solidFill>
                <a:latin typeface="+mj-lt"/>
                <a:ea typeface="+mj-ea"/>
                <a:cs typeface="+mj-cs"/>
                <a:sym typeface="Gill Sans"/>
              </a:defRPr>
            </a:lvl4pPr>
            <a:lvl5pPr marL="2024722" indent="-386422">
              <a:spcBef>
                <a:spcPts val="3000"/>
              </a:spcBef>
              <a:buSzPct val="171000"/>
              <a:buFontTx/>
              <a:buChar char="•"/>
              <a:defRPr sz="2400">
                <a:solidFill>
                  <a:srgbClr val="FFFFFF"/>
                </a:solidFill>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000000"/>
        </a:solidFill>
      </p:bgPr>
    </p:bg>
    <p:spTree>
      <p:nvGrpSpPr>
        <p:cNvPr id="1" name=""/>
        <p:cNvGrpSpPr/>
        <p:nvPr/>
      </p:nvGrpSpPr>
      <p:grpSpPr>
        <a:xfrm>
          <a:off x="0" y="0"/>
          <a:ext cx="0" cy="0"/>
          <a:chOff x="0" y="0"/>
          <a:chExt cx="0" cy="0"/>
        </a:xfrm>
      </p:grpSpPr>
      <p:sp>
        <p:nvSpPr>
          <p:cNvPr id="151" name="Body Level One…"/>
          <p:cNvSpPr txBox="1"/>
          <p:nvPr>
            <p:ph type="body" idx="1"/>
          </p:nvPr>
        </p:nvSpPr>
        <p:spPr>
          <a:xfrm>
            <a:off x="990600" y="990600"/>
            <a:ext cx="8178800" cy="5638800"/>
          </a:xfrm>
          <a:prstGeom prst="rect">
            <a:avLst/>
          </a:prstGeom>
          <a:effectLst/>
        </p:spPr>
        <p:txBody>
          <a:bodyPr/>
          <a:lstStyle>
            <a:lvl1pPr>
              <a:spcBef>
                <a:spcPts val="3700"/>
              </a:spcBef>
              <a:buSzPct val="171000"/>
              <a:buFontTx/>
              <a:buChar char="•"/>
              <a:defRPr>
                <a:solidFill>
                  <a:srgbClr val="FFFFFF"/>
                </a:solidFill>
                <a:latin typeface="+mj-lt"/>
                <a:ea typeface="+mj-ea"/>
                <a:cs typeface="+mj-cs"/>
                <a:sym typeface="Gill Sans"/>
              </a:defRPr>
            </a:lvl1pPr>
            <a:lvl2pPr>
              <a:spcBef>
                <a:spcPts val="3700"/>
              </a:spcBef>
              <a:buSzPct val="171000"/>
              <a:buFontTx/>
              <a:buChar char="•"/>
              <a:defRPr>
                <a:solidFill>
                  <a:srgbClr val="FFFFFF"/>
                </a:solidFill>
                <a:latin typeface="+mj-lt"/>
                <a:ea typeface="+mj-ea"/>
                <a:cs typeface="+mj-cs"/>
                <a:sym typeface="Gill Sans"/>
              </a:defRPr>
            </a:lvl2pPr>
            <a:lvl3pPr>
              <a:spcBef>
                <a:spcPts val="3700"/>
              </a:spcBef>
              <a:buSzPct val="171000"/>
              <a:buFontTx/>
              <a:buChar char="•"/>
              <a:defRPr>
                <a:solidFill>
                  <a:srgbClr val="FFFFFF"/>
                </a:solidFill>
                <a:latin typeface="+mj-lt"/>
                <a:ea typeface="+mj-ea"/>
                <a:cs typeface="+mj-cs"/>
                <a:sym typeface="Gill Sans"/>
              </a:defRPr>
            </a:lvl3pPr>
            <a:lvl4pPr marL="1739900">
              <a:spcBef>
                <a:spcPts val="3700"/>
              </a:spcBef>
              <a:buSzPct val="171000"/>
              <a:buFontTx/>
              <a:buChar char="•"/>
              <a:defRPr>
                <a:solidFill>
                  <a:srgbClr val="FFFFFF"/>
                </a:solidFill>
                <a:latin typeface="+mj-lt"/>
                <a:ea typeface="+mj-ea"/>
                <a:cs typeface="+mj-cs"/>
                <a:sym typeface="Gill Sans"/>
              </a:defRPr>
            </a:lvl4pPr>
            <a:lvl5pPr marL="2082800">
              <a:spcBef>
                <a:spcPts val="3700"/>
              </a:spcBef>
              <a:buSzPct val="171000"/>
              <a:buFontTx/>
              <a:buChar char="•"/>
              <a:defRPr>
                <a:solidFill>
                  <a:srgbClr val="FFFFFF"/>
                </a:solidFill>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59"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solidFill>
          <a:srgbClr val="000000"/>
        </a:solidFill>
      </p:bgPr>
    </p:bg>
    <p:spTree>
      <p:nvGrpSpPr>
        <p:cNvPr id="1" name=""/>
        <p:cNvGrpSpPr/>
        <p:nvPr/>
      </p:nvGrpSpPr>
      <p:grpSpPr>
        <a:xfrm>
          <a:off x="0" y="0"/>
          <a:ext cx="0" cy="0"/>
          <a:chOff x="0" y="0"/>
          <a:chExt cx="0" cy="0"/>
        </a:xfrm>
      </p:grpSpPr>
      <p:sp>
        <p:nvSpPr>
          <p:cNvPr id="166" name="Title Text"/>
          <p:cNvSpPr txBox="1"/>
          <p:nvPr>
            <p:ph type="title"/>
          </p:nvPr>
        </p:nvSpPr>
        <p:spPr>
          <a:prstGeom prst="rect">
            <a:avLst/>
          </a:prstGeom>
          <a:effectLst/>
        </p:spPr>
        <p:txBody>
          <a:bodyPr/>
          <a:lstStyle>
            <a:lvl1pPr>
              <a:defRPr sz="6400">
                <a:solidFill>
                  <a:srgbClr val="FFFFFF"/>
                </a:solidFill>
                <a:latin typeface="+mj-lt"/>
                <a:ea typeface="+mj-ea"/>
                <a:cs typeface="+mj-cs"/>
                <a:sym typeface="Gill Sans"/>
              </a:defRPr>
            </a:lvl1pPr>
          </a:lstStyle>
          <a:p>
            <a:pPr>
              <a:defRPr>
                <a:effectLst/>
              </a:defRPr>
            </a:pPr>
            <a:r>
              <a:t>Title Text</a:t>
            </a:r>
          </a:p>
        </p:txBody>
      </p:sp>
      <p:sp>
        <p:nvSpPr>
          <p:cNvPr id="167"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000000"/>
        </a:solidFill>
      </p:bgPr>
    </p:bg>
    <p:spTree>
      <p:nvGrpSpPr>
        <p:cNvPr id="1" name=""/>
        <p:cNvGrpSpPr/>
        <p:nvPr/>
      </p:nvGrpSpPr>
      <p:grpSpPr>
        <a:xfrm>
          <a:off x="0" y="0"/>
          <a:ext cx="0" cy="0"/>
          <a:chOff x="0" y="0"/>
          <a:chExt cx="0" cy="0"/>
        </a:xfrm>
      </p:grpSpPr>
      <p:sp>
        <p:nvSpPr>
          <p:cNvPr id="174" name="Title Text"/>
          <p:cNvSpPr txBox="1"/>
          <p:nvPr>
            <p:ph type="title"/>
          </p:nvPr>
        </p:nvSpPr>
        <p:spPr>
          <a:xfrm>
            <a:off x="990600" y="2324100"/>
            <a:ext cx="8178800" cy="2971800"/>
          </a:xfrm>
          <a:prstGeom prst="rect">
            <a:avLst/>
          </a:prstGeom>
          <a:effectLst/>
        </p:spPr>
        <p:txBody>
          <a:bodyPr/>
          <a:lstStyle>
            <a:lvl1pPr>
              <a:defRPr sz="6400">
                <a:solidFill>
                  <a:srgbClr val="FFFFFF"/>
                </a:solidFill>
                <a:latin typeface="+mj-lt"/>
                <a:ea typeface="+mj-ea"/>
                <a:cs typeface="+mj-cs"/>
                <a:sym typeface="Gill Sans"/>
              </a:defRPr>
            </a:lvl1pPr>
          </a:lstStyle>
          <a:p>
            <a:pPr>
              <a:defRPr>
                <a:effectLst/>
              </a:defRPr>
            </a:pPr>
            <a:r>
              <a:t>Title Text</a:t>
            </a:r>
          </a:p>
        </p:txBody>
      </p:sp>
      <p:sp>
        <p:nvSpPr>
          <p:cNvPr id="175"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pic>
        <p:nvPicPr>
          <p:cNvPr id="21" name="leatherbook_line-long.tiff" descr="leatherbook_line-long.tiff"/>
          <p:cNvPicPr>
            <a:picLocks noChangeAspect="1"/>
          </p:cNvPicPr>
          <p:nvPr/>
        </p:nvPicPr>
        <p:blipFill>
          <a:blip r:embed="rId2">
            <a:extLst/>
          </a:blip>
          <a:stretch>
            <a:fillRect/>
          </a:stretch>
        </p:blipFill>
        <p:spPr>
          <a:xfrm>
            <a:off x="2374900" y="1536700"/>
            <a:ext cx="5422900" cy="69398"/>
          </a:xfrm>
          <a:prstGeom prst="rect">
            <a:avLst/>
          </a:prstGeom>
          <a:ln w="12700">
            <a:miter lim="400000"/>
          </a:ln>
        </p:spPr>
      </p:pic>
      <p:sp>
        <p:nvSpPr>
          <p:cNvPr id="22" name="Title Text"/>
          <p:cNvSpPr txBox="1"/>
          <p:nvPr>
            <p:ph type="title"/>
          </p:nvPr>
        </p:nvSpPr>
        <p:spPr>
          <a:xfrm>
            <a:off x="596900" y="292100"/>
            <a:ext cx="8966200" cy="1193800"/>
          </a:xfrm>
          <a:prstGeom prst="rect">
            <a:avLst/>
          </a:prstGeom>
        </p:spPr>
        <p:txBody>
          <a:bodyPr/>
          <a:lstStyle/>
          <a:p>
            <a:pPr/>
            <a:r>
              <a:t>Title Text</a:t>
            </a:r>
          </a:p>
        </p:txBody>
      </p:sp>
      <p:sp>
        <p:nvSpPr>
          <p:cNvPr id="23" name="Body Level One…"/>
          <p:cNvSpPr txBox="1"/>
          <p:nvPr>
            <p:ph type="body" idx="1"/>
          </p:nvPr>
        </p:nvSpPr>
        <p:spPr>
          <a:xfrm>
            <a:off x="596900" y="2159000"/>
            <a:ext cx="8966200" cy="4470400"/>
          </a:xfrm>
          <a:prstGeom prst="rect">
            <a:avLst/>
          </a:prstGeom>
        </p:spPr>
        <p:txBody>
          <a:bodyPr/>
          <a:lstStyle>
            <a:lvl1pPr>
              <a:spcBef>
                <a:spcPts val="2000"/>
              </a:spcBef>
              <a:buFont typeface="Zapf Dingbats"/>
              <a:buBlip>
                <a:blip r:embed="rId3"/>
              </a:buBlip>
            </a:lvl1pPr>
            <a:lvl2pPr>
              <a:spcBef>
                <a:spcPts val="2000"/>
              </a:spcBef>
              <a:buFont typeface="Zapf Dingbats"/>
              <a:buBlip>
                <a:blip r:embed="rId3"/>
              </a:buBlip>
            </a:lvl2pPr>
            <a:lvl3pPr>
              <a:spcBef>
                <a:spcPts val="2000"/>
              </a:spcBef>
              <a:buFont typeface="Zapf Dingbats"/>
              <a:buBlip>
                <a:blip r:embed="rId3"/>
              </a:buBlip>
            </a:lvl3pPr>
            <a:lvl4pPr>
              <a:spcBef>
                <a:spcPts val="2000"/>
              </a:spcBef>
              <a:buFont typeface="Zapf Dingbats"/>
              <a:buBlip>
                <a:blip r:embed="rId3"/>
              </a:buBlip>
            </a:lvl4pPr>
            <a:lvl5pPr>
              <a:spcBef>
                <a:spcPts val="2000"/>
              </a:spcBef>
              <a:buFont typeface="Zapf Dingbats"/>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000000"/>
        </a:solidFill>
      </p:bgPr>
    </p:bg>
    <p:spTree>
      <p:nvGrpSpPr>
        <p:cNvPr id="1" name=""/>
        <p:cNvGrpSpPr/>
        <p:nvPr/>
      </p:nvGrpSpPr>
      <p:grpSpPr>
        <a:xfrm>
          <a:off x="0" y="0"/>
          <a:ext cx="0" cy="0"/>
          <a:chOff x="0" y="0"/>
          <a:chExt cx="0" cy="0"/>
        </a:xfrm>
      </p:grpSpPr>
      <p:sp>
        <p:nvSpPr>
          <p:cNvPr id="182" name="Image"/>
          <p:cNvSpPr/>
          <p:nvPr>
            <p:ph type="pic" sz="half" idx="13"/>
          </p:nvPr>
        </p:nvSpPr>
        <p:spPr>
          <a:xfrm>
            <a:off x="2489200" y="1079500"/>
            <a:ext cx="5181600" cy="3886200"/>
          </a:xfrm>
          <a:prstGeom prst="rect">
            <a:avLst/>
          </a:prstGeom>
          <a:effectLst/>
        </p:spPr>
        <p:txBody>
          <a:bodyPr lIns="91439" tIns="45719" rIns="91439" bIns="45719" anchor="t"/>
          <a:lstStyle/>
          <a:p>
            <a:pPr/>
          </a:p>
        </p:txBody>
      </p:sp>
      <p:sp>
        <p:nvSpPr>
          <p:cNvPr id="183" name="Title Text"/>
          <p:cNvSpPr txBox="1"/>
          <p:nvPr>
            <p:ph type="title"/>
          </p:nvPr>
        </p:nvSpPr>
        <p:spPr>
          <a:xfrm>
            <a:off x="990600" y="5753100"/>
            <a:ext cx="8178800" cy="1333500"/>
          </a:xfrm>
          <a:prstGeom prst="rect">
            <a:avLst/>
          </a:prstGeom>
          <a:effectLst/>
        </p:spPr>
        <p:txBody>
          <a:bodyPr/>
          <a:lstStyle>
            <a:lvl1pPr>
              <a:defRPr sz="6400">
                <a:solidFill>
                  <a:srgbClr val="FFFFFF"/>
                </a:solidFill>
                <a:latin typeface="+mj-lt"/>
                <a:ea typeface="+mj-ea"/>
                <a:cs typeface="+mj-cs"/>
                <a:sym typeface="Gill Sans"/>
              </a:defRPr>
            </a:lvl1pPr>
          </a:lstStyle>
          <a:p>
            <a:pPr>
              <a:defRPr>
                <a:effectLst/>
              </a:defRPr>
            </a:pPr>
            <a:r>
              <a:t>Title Text</a:t>
            </a:r>
          </a:p>
        </p:txBody>
      </p:sp>
      <p:sp>
        <p:nvSpPr>
          <p:cNvPr id="184"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bg>
      <p:bgPr>
        <a:solidFill>
          <a:srgbClr val="000000"/>
        </a:solidFill>
      </p:bgPr>
    </p:bg>
    <p:spTree>
      <p:nvGrpSpPr>
        <p:cNvPr id="1" name=""/>
        <p:cNvGrpSpPr/>
        <p:nvPr/>
      </p:nvGrpSpPr>
      <p:grpSpPr>
        <a:xfrm>
          <a:off x="0" y="0"/>
          <a:ext cx="0" cy="0"/>
          <a:chOff x="0" y="0"/>
          <a:chExt cx="0" cy="0"/>
        </a:xfrm>
      </p:grpSpPr>
      <p:sp>
        <p:nvSpPr>
          <p:cNvPr id="191" name="Image"/>
          <p:cNvSpPr/>
          <p:nvPr>
            <p:ph type="pic" sz="half" idx="13"/>
          </p:nvPr>
        </p:nvSpPr>
        <p:spPr>
          <a:xfrm>
            <a:off x="2489200" y="1079500"/>
            <a:ext cx="5181600" cy="3886200"/>
          </a:xfrm>
          <a:prstGeom prst="rect">
            <a:avLst/>
          </a:prstGeom>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192" name="Title Text"/>
          <p:cNvSpPr txBox="1"/>
          <p:nvPr>
            <p:ph type="title"/>
          </p:nvPr>
        </p:nvSpPr>
        <p:spPr>
          <a:xfrm>
            <a:off x="990600" y="5753100"/>
            <a:ext cx="8178800" cy="1333500"/>
          </a:xfrm>
          <a:prstGeom prst="rect">
            <a:avLst/>
          </a:prstGeom>
          <a:effectLst/>
        </p:spPr>
        <p:txBody>
          <a:bodyPr/>
          <a:lstStyle>
            <a:lvl1pPr>
              <a:defRPr sz="6400">
                <a:solidFill>
                  <a:srgbClr val="FFFFFF"/>
                </a:solidFill>
                <a:latin typeface="+mj-lt"/>
                <a:ea typeface="+mj-ea"/>
                <a:cs typeface="+mj-cs"/>
                <a:sym typeface="Gill Sans"/>
              </a:defRPr>
            </a:lvl1pPr>
          </a:lstStyle>
          <a:p>
            <a:pPr>
              <a:defRPr>
                <a:effectLst/>
              </a:defRPr>
            </a:pPr>
            <a:r>
              <a:t>Title Text</a:t>
            </a:r>
          </a:p>
        </p:txBody>
      </p:sp>
      <p:sp>
        <p:nvSpPr>
          <p:cNvPr id="193"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000000"/>
        </a:solidFill>
      </p:bgPr>
    </p:bg>
    <p:spTree>
      <p:nvGrpSpPr>
        <p:cNvPr id="1" name=""/>
        <p:cNvGrpSpPr/>
        <p:nvPr/>
      </p:nvGrpSpPr>
      <p:grpSpPr>
        <a:xfrm>
          <a:off x="0" y="0"/>
          <a:ext cx="0" cy="0"/>
          <a:chOff x="0" y="0"/>
          <a:chExt cx="0" cy="0"/>
        </a:xfrm>
      </p:grpSpPr>
      <p:sp>
        <p:nvSpPr>
          <p:cNvPr id="200" name="Image"/>
          <p:cNvSpPr/>
          <p:nvPr>
            <p:ph type="pic" sz="half" idx="13"/>
          </p:nvPr>
        </p:nvSpPr>
        <p:spPr>
          <a:xfrm>
            <a:off x="5257800" y="1193800"/>
            <a:ext cx="3911600" cy="5219700"/>
          </a:xfrm>
          <a:prstGeom prst="rect">
            <a:avLst/>
          </a:prstGeom>
          <a:effectLst/>
        </p:spPr>
        <p:txBody>
          <a:bodyPr lIns="91439" tIns="45719" rIns="91439" bIns="45719" anchor="t"/>
          <a:lstStyle/>
          <a:p>
            <a:pPr/>
          </a:p>
        </p:txBody>
      </p:sp>
      <p:sp>
        <p:nvSpPr>
          <p:cNvPr id="201" name="Title Text"/>
          <p:cNvSpPr txBox="1"/>
          <p:nvPr>
            <p:ph type="title"/>
          </p:nvPr>
        </p:nvSpPr>
        <p:spPr>
          <a:xfrm>
            <a:off x="495300" y="1193800"/>
            <a:ext cx="4584700" cy="2578100"/>
          </a:xfrm>
          <a:prstGeom prst="rect">
            <a:avLst/>
          </a:prstGeom>
          <a:effectLst/>
        </p:spPr>
        <p:txBody>
          <a:bodyPr anchor="b"/>
          <a:lstStyle>
            <a:lvl1pPr>
              <a:defRPr sz="5400">
                <a:solidFill>
                  <a:srgbClr val="FFFFFF"/>
                </a:solidFill>
                <a:latin typeface="+mj-lt"/>
                <a:ea typeface="+mj-ea"/>
                <a:cs typeface="+mj-cs"/>
                <a:sym typeface="Gill Sans"/>
              </a:defRPr>
            </a:lvl1pPr>
          </a:lstStyle>
          <a:p>
            <a:pPr>
              <a:defRPr>
                <a:effectLst/>
              </a:defRPr>
            </a:pPr>
            <a:r>
              <a:t>Title Text</a:t>
            </a:r>
          </a:p>
        </p:txBody>
      </p:sp>
      <p:sp>
        <p:nvSpPr>
          <p:cNvPr id="202" name="Body Level One…"/>
          <p:cNvSpPr txBox="1"/>
          <p:nvPr>
            <p:ph type="body" sz="quarter" idx="1"/>
          </p:nvPr>
        </p:nvSpPr>
        <p:spPr>
          <a:xfrm>
            <a:off x="495300" y="3835400"/>
            <a:ext cx="4584700" cy="2578100"/>
          </a:xfrm>
          <a:prstGeom prst="rect">
            <a:avLst/>
          </a:prstGeom>
          <a:effectLst/>
        </p:spPr>
        <p:txBody>
          <a:bodyPr anchor="t"/>
          <a:lstStyle>
            <a:lvl1pPr marL="0" indent="0" algn="ctr">
              <a:spcBef>
                <a:spcPts val="0"/>
              </a:spcBef>
              <a:buSzTx/>
              <a:buFontTx/>
              <a:buNone/>
              <a:defRPr sz="2600">
                <a:solidFill>
                  <a:srgbClr val="FFFFFF"/>
                </a:solidFill>
                <a:latin typeface="+mj-lt"/>
                <a:ea typeface="+mj-ea"/>
                <a:cs typeface="+mj-cs"/>
                <a:sym typeface="Gill Sans"/>
              </a:defRPr>
            </a:lvl1pPr>
            <a:lvl2pPr marL="0" indent="0" algn="ctr">
              <a:spcBef>
                <a:spcPts val="0"/>
              </a:spcBef>
              <a:buSzTx/>
              <a:buFontTx/>
              <a:buNone/>
              <a:defRPr sz="2600">
                <a:solidFill>
                  <a:srgbClr val="FFFFFF"/>
                </a:solidFill>
                <a:latin typeface="+mj-lt"/>
                <a:ea typeface="+mj-ea"/>
                <a:cs typeface="+mj-cs"/>
                <a:sym typeface="Gill Sans"/>
              </a:defRPr>
            </a:lvl2pPr>
            <a:lvl3pPr marL="0" indent="0" algn="ctr">
              <a:spcBef>
                <a:spcPts val="0"/>
              </a:spcBef>
              <a:buSzTx/>
              <a:buFontTx/>
              <a:buNone/>
              <a:defRPr sz="2600">
                <a:solidFill>
                  <a:srgbClr val="FFFFFF"/>
                </a:solidFill>
                <a:latin typeface="+mj-lt"/>
                <a:ea typeface="+mj-ea"/>
                <a:cs typeface="+mj-cs"/>
                <a:sym typeface="Gill Sans"/>
              </a:defRPr>
            </a:lvl3pPr>
            <a:lvl4pPr marL="0" indent="0" algn="ctr">
              <a:spcBef>
                <a:spcPts val="0"/>
              </a:spcBef>
              <a:buSzTx/>
              <a:buFontTx/>
              <a:buNone/>
              <a:defRPr sz="2600">
                <a:solidFill>
                  <a:srgbClr val="FFFFFF"/>
                </a:solidFill>
                <a:latin typeface="+mj-lt"/>
                <a:ea typeface="+mj-ea"/>
                <a:cs typeface="+mj-cs"/>
                <a:sym typeface="Gill Sans"/>
              </a:defRPr>
            </a:lvl4pPr>
            <a:lvl5pPr marL="0" indent="0" algn="ctr">
              <a:spcBef>
                <a:spcPts val="0"/>
              </a:spcBef>
              <a:buSzTx/>
              <a:buFontTx/>
              <a:buNone/>
              <a:defRPr sz="2600">
                <a:solidFill>
                  <a:srgbClr val="FFFFFF"/>
                </a:solidFill>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03"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bg>
      <p:bgPr>
        <a:solidFill>
          <a:srgbClr val="000000"/>
        </a:solidFill>
      </p:bgPr>
    </p:bg>
    <p:spTree>
      <p:nvGrpSpPr>
        <p:cNvPr id="1" name=""/>
        <p:cNvGrpSpPr/>
        <p:nvPr/>
      </p:nvGrpSpPr>
      <p:grpSpPr>
        <a:xfrm>
          <a:off x="0" y="0"/>
          <a:ext cx="0" cy="0"/>
          <a:chOff x="0" y="0"/>
          <a:chExt cx="0" cy="0"/>
        </a:xfrm>
      </p:grpSpPr>
      <p:sp>
        <p:nvSpPr>
          <p:cNvPr id="210" name="Image"/>
          <p:cNvSpPr/>
          <p:nvPr>
            <p:ph type="pic" sz="half" idx="13"/>
          </p:nvPr>
        </p:nvSpPr>
        <p:spPr>
          <a:xfrm>
            <a:off x="5473700" y="1193800"/>
            <a:ext cx="3467100" cy="4626553"/>
          </a:xfrm>
          <a:prstGeom prst="rect">
            <a:avLst/>
          </a:prstGeom>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211" name="Title Text"/>
          <p:cNvSpPr txBox="1"/>
          <p:nvPr>
            <p:ph type="title"/>
          </p:nvPr>
        </p:nvSpPr>
        <p:spPr>
          <a:xfrm>
            <a:off x="495300" y="1193800"/>
            <a:ext cx="4584700" cy="2578100"/>
          </a:xfrm>
          <a:prstGeom prst="rect">
            <a:avLst/>
          </a:prstGeom>
          <a:effectLst/>
        </p:spPr>
        <p:txBody>
          <a:bodyPr anchor="b"/>
          <a:lstStyle>
            <a:lvl1pPr>
              <a:defRPr sz="5400">
                <a:solidFill>
                  <a:srgbClr val="FFFFFF"/>
                </a:solidFill>
                <a:latin typeface="+mj-lt"/>
                <a:ea typeface="+mj-ea"/>
                <a:cs typeface="+mj-cs"/>
                <a:sym typeface="Gill Sans"/>
              </a:defRPr>
            </a:lvl1pPr>
          </a:lstStyle>
          <a:p>
            <a:pPr>
              <a:defRPr>
                <a:effectLst/>
              </a:defRPr>
            </a:pPr>
            <a:r>
              <a:t>Title Text</a:t>
            </a:r>
          </a:p>
        </p:txBody>
      </p:sp>
      <p:sp>
        <p:nvSpPr>
          <p:cNvPr id="212" name="Body Level One…"/>
          <p:cNvSpPr txBox="1"/>
          <p:nvPr>
            <p:ph type="body" sz="quarter" idx="1"/>
          </p:nvPr>
        </p:nvSpPr>
        <p:spPr>
          <a:xfrm>
            <a:off x="495300" y="3835400"/>
            <a:ext cx="4584700" cy="2578100"/>
          </a:xfrm>
          <a:prstGeom prst="rect">
            <a:avLst/>
          </a:prstGeom>
          <a:effectLst/>
        </p:spPr>
        <p:txBody>
          <a:bodyPr anchor="t"/>
          <a:lstStyle>
            <a:lvl1pPr marL="0" indent="0" algn="ctr">
              <a:spcBef>
                <a:spcPts val="0"/>
              </a:spcBef>
              <a:buSzTx/>
              <a:buFontTx/>
              <a:buNone/>
              <a:defRPr sz="2600">
                <a:solidFill>
                  <a:srgbClr val="FFFFFF"/>
                </a:solidFill>
                <a:latin typeface="+mj-lt"/>
                <a:ea typeface="+mj-ea"/>
                <a:cs typeface="+mj-cs"/>
                <a:sym typeface="Gill Sans"/>
              </a:defRPr>
            </a:lvl1pPr>
            <a:lvl2pPr marL="0" indent="0" algn="ctr">
              <a:spcBef>
                <a:spcPts val="0"/>
              </a:spcBef>
              <a:buSzTx/>
              <a:buFontTx/>
              <a:buNone/>
              <a:defRPr sz="2600">
                <a:solidFill>
                  <a:srgbClr val="FFFFFF"/>
                </a:solidFill>
                <a:latin typeface="+mj-lt"/>
                <a:ea typeface="+mj-ea"/>
                <a:cs typeface="+mj-cs"/>
                <a:sym typeface="Gill Sans"/>
              </a:defRPr>
            </a:lvl2pPr>
            <a:lvl3pPr marL="0" indent="0" algn="ctr">
              <a:spcBef>
                <a:spcPts val="0"/>
              </a:spcBef>
              <a:buSzTx/>
              <a:buFontTx/>
              <a:buNone/>
              <a:defRPr sz="2600">
                <a:solidFill>
                  <a:srgbClr val="FFFFFF"/>
                </a:solidFill>
                <a:latin typeface="+mj-lt"/>
                <a:ea typeface="+mj-ea"/>
                <a:cs typeface="+mj-cs"/>
                <a:sym typeface="Gill Sans"/>
              </a:defRPr>
            </a:lvl3pPr>
            <a:lvl4pPr marL="0" indent="0" algn="ctr">
              <a:spcBef>
                <a:spcPts val="0"/>
              </a:spcBef>
              <a:buSzTx/>
              <a:buFontTx/>
              <a:buNone/>
              <a:defRPr sz="2600">
                <a:solidFill>
                  <a:srgbClr val="FFFFFF"/>
                </a:solidFill>
                <a:latin typeface="+mj-lt"/>
                <a:ea typeface="+mj-ea"/>
                <a:cs typeface="+mj-cs"/>
                <a:sym typeface="Gill Sans"/>
              </a:defRPr>
            </a:lvl4pPr>
            <a:lvl5pPr marL="0" indent="0" algn="ctr">
              <a:spcBef>
                <a:spcPts val="0"/>
              </a:spcBef>
              <a:buSzTx/>
              <a:buFontTx/>
              <a:buNone/>
              <a:defRPr sz="2600">
                <a:solidFill>
                  <a:srgbClr val="FFFFFF"/>
                </a:solidFill>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13"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000000"/>
        </a:solidFill>
      </p:bgPr>
    </p:bg>
    <p:spTree>
      <p:nvGrpSpPr>
        <p:cNvPr id="1" name=""/>
        <p:cNvGrpSpPr/>
        <p:nvPr/>
      </p:nvGrpSpPr>
      <p:grpSpPr>
        <a:xfrm>
          <a:off x="0" y="0"/>
          <a:ext cx="0" cy="0"/>
          <a:chOff x="0" y="0"/>
          <a:chExt cx="0" cy="0"/>
        </a:xfrm>
      </p:grpSpPr>
      <p:sp>
        <p:nvSpPr>
          <p:cNvPr id="220" name="Image"/>
          <p:cNvSpPr/>
          <p:nvPr>
            <p:ph type="pic" sz="quarter" idx="13"/>
          </p:nvPr>
        </p:nvSpPr>
        <p:spPr>
          <a:xfrm>
            <a:off x="5537200" y="2159000"/>
            <a:ext cx="3352800" cy="4474029"/>
          </a:xfrm>
          <a:prstGeom prst="rect">
            <a:avLst/>
          </a:prstGeom>
          <a:effectLst/>
        </p:spPr>
        <p:txBody>
          <a:bodyPr lIns="91439" tIns="45719" rIns="91439" bIns="45719" anchor="t"/>
          <a:lstStyle/>
          <a:p>
            <a:pPr/>
          </a:p>
        </p:txBody>
      </p:sp>
      <p:sp>
        <p:nvSpPr>
          <p:cNvPr id="221" name="Title Text"/>
          <p:cNvSpPr txBox="1"/>
          <p:nvPr>
            <p:ph type="title"/>
          </p:nvPr>
        </p:nvSpPr>
        <p:spPr>
          <a:prstGeom prst="rect">
            <a:avLst/>
          </a:prstGeom>
          <a:effectLst/>
        </p:spPr>
        <p:txBody>
          <a:bodyPr/>
          <a:lstStyle>
            <a:lvl1pPr>
              <a:defRPr sz="6400">
                <a:solidFill>
                  <a:srgbClr val="FFFFFF"/>
                </a:solidFill>
                <a:latin typeface="+mj-lt"/>
                <a:ea typeface="+mj-ea"/>
                <a:cs typeface="+mj-cs"/>
                <a:sym typeface="Gill Sans"/>
              </a:defRPr>
            </a:lvl1pPr>
          </a:lstStyle>
          <a:p>
            <a:pPr>
              <a:defRPr>
                <a:effectLst/>
              </a:defRPr>
            </a:pPr>
            <a:r>
              <a:t>Title Text</a:t>
            </a:r>
          </a:p>
        </p:txBody>
      </p:sp>
      <p:sp>
        <p:nvSpPr>
          <p:cNvPr id="222" name="Body Level One…"/>
          <p:cNvSpPr txBox="1"/>
          <p:nvPr>
            <p:ph type="body" sz="half" idx="1"/>
          </p:nvPr>
        </p:nvSpPr>
        <p:spPr>
          <a:xfrm>
            <a:off x="990600" y="2159000"/>
            <a:ext cx="3937000" cy="4470400"/>
          </a:xfrm>
          <a:prstGeom prst="rect">
            <a:avLst/>
          </a:prstGeom>
          <a:effectLst/>
        </p:spPr>
        <p:txBody>
          <a:bodyPr/>
          <a:lstStyle>
            <a:lvl1pPr marL="640422" indent="-386422">
              <a:spcBef>
                <a:spcPts val="3000"/>
              </a:spcBef>
              <a:buSzPct val="171000"/>
              <a:buFontTx/>
              <a:buChar char="•"/>
              <a:defRPr sz="2400">
                <a:solidFill>
                  <a:srgbClr val="FFFFFF"/>
                </a:solidFill>
                <a:latin typeface="+mj-lt"/>
                <a:ea typeface="+mj-ea"/>
                <a:cs typeface="+mj-cs"/>
                <a:sym typeface="Gill Sans"/>
              </a:defRPr>
            </a:lvl1pPr>
            <a:lvl2pPr marL="983322" indent="-386422">
              <a:spcBef>
                <a:spcPts val="3000"/>
              </a:spcBef>
              <a:buSzPct val="171000"/>
              <a:buFontTx/>
              <a:buChar char="•"/>
              <a:defRPr sz="2400">
                <a:solidFill>
                  <a:srgbClr val="FFFFFF"/>
                </a:solidFill>
                <a:latin typeface="+mj-lt"/>
                <a:ea typeface="+mj-ea"/>
                <a:cs typeface="+mj-cs"/>
                <a:sym typeface="Gill Sans"/>
              </a:defRPr>
            </a:lvl2pPr>
            <a:lvl3pPr marL="1326222" indent="-386422">
              <a:spcBef>
                <a:spcPts val="3000"/>
              </a:spcBef>
              <a:buSzPct val="171000"/>
              <a:buFontTx/>
              <a:buChar char="•"/>
              <a:defRPr sz="2400">
                <a:solidFill>
                  <a:srgbClr val="FFFFFF"/>
                </a:solidFill>
                <a:latin typeface="+mj-lt"/>
                <a:ea typeface="+mj-ea"/>
                <a:cs typeface="+mj-cs"/>
                <a:sym typeface="Gill Sans"/>
              </a:defRPr>
            </a:lvl3pPr>
            <a:lvl4pPr marL="1681822" indent="-386422">
              <a:spcBef>
                <a:spcPts val="3000"/>
              </a:spcBef>
              <a:buSzPct val="171000"/>
              <a:buFontTx/>
              <a:buChar char="•"/>
              <a:defRPr sz="2400">
                <a:solidFill>
                  <a:srgbClr val="FFFFFF"/>
                </a:solidFill>
                <a:latin typeface="+mj-lt"/>
                <a:ea typeface="+mj-ea"/>
                <a:cs typeface="+mj-cs"/>
                <a:sym typeface="Gill Sans"/>
              </a:defRPr>
            </a:lvl4pPr>
            <a:lvl5pPr marL="2024722" indent="-386422">
              <a:spcBef>
                <a:spcPts val="3000"/>
              </a:spcBef>
              <a:buSzPct val="171000"/>
              <a:buFontTx/>
              <a:buChar char="•"/>
              <a:defRPr sz="2400">
                <a:solidFill>
                  <a:srgbClr val="FFFFFF"/>
                </a:solidFill>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23"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solidFill>
          <a:srgbClr val="000000"/>
        </a:solidFill>
      </p:bgPr>
    </p:bg>
    <p:spTree>
      <p:nvGrpSpPr>
        <p:cNvPr id="1" name=""/>
        <p:cNvGrpSpPr/>
        <p:nvPr/>
      </p:nvGrpSpPr>
      <p:grpSpPr>
        <a:xfrm>
          <a:off x="0" y="0"/>
          <a:ext cx="0" cy="0"/>
          <a:chOff x="0" y="0"/>
          <a:chExt cx="0" cy="0"/>
        </a:xfrm>
      </p:grpSpPr>
      <p:sp>
        <p:nvSpPr>
          <p:cNvPr id="230" name="Title Text"/>
          <p:cNvSpPr txBox="1"/>
          <p:nvPr>
            <p:ph type="title"/>
          </p:nvPr>
        </p:nvSpPr>
        <p:spPr>
          <a:prstGeom prst="rect">
            <a:avLst/>
          </a:prstGeom>
          <a:effectLst/>
        </p:spPr>
        <p:txBody>
          <a:bodyPr/>
          <a:lstStyle>
            <a:lvl1pPr>
              <a:defRPr sz="6400">
                <a:solidFill>
                  <a:srgbClr val="FFFFFF"/>
                </a:solidFill>
                <a:latin typeface="+mj-lt"/>
                <a:ea typeface="+mj-ea"/>
                <a:cs typeface="+mj-cs"/>
                <a:sym typeface="Gill Sans"/>
              </a:defRPr>
            </a:lvl1pPr>
          </a:lstStyle>
          <a:p>
            <a:pPr>
              <a:defRPr>
                <a:effectLst/>
              </a:defRPr>
            </a:pPr>
            <a:r>
              <a:t>Title Text</a:t>
            </a:r>
          </a:p>
        </p:txBody>
      </p:sp>
      <p:sp>
        <p:nvSpPr>
          <p:cNvPr id="231" name="Body Level One…"/>
          <p:cNvSpPr txBox="1"/>
          <p:nvPr>
            <p:ph type="body" sz="half" idx="1"/>
          </p:nvPr>
        </p:nvSpPr>
        <p:spPr>
          <a:xfrm>
            <a:off x="990600" y="2159000"/>
            <a:ext cx="3937000" cy="4470400"/>
          </a:xfrm>
          <a:prstGeom prst="rect">
            <a:avLst/>
          </a:prstGeom>
          <a:effectLst/>
        </p:spPr>
        <p:txBody>
          <a:bodyPr/>
          <a:lstStyle>
            <a:lvl1pPr marL="640422" indent="-386422">
              <a:spcBef>
                <a:spcPts val="3000"/>
              </a:spcBef>
              <a:buSzPct val="171000"/>
              <a:buFontTx/>
              <a:buChar char="•"/>
              <a:defRPr sz="2400">
                <a:solidFill>
                  <a:srgbClr val="FFFFFF"/>
                </a:solidFill>
                <a:latin typeface="+mj-lt"/>
                <a:ea typeface="+mj-ea"/>
                <a:cs typeface="+mj-cs"/>
                <a:sym typeface="Gill Sans"/>
              </a:defRPr>
            </a:lvl1pPr>
            <a:lvl2pPr marL="983322" indent="-386422">
              <a:spcBef>
                <a:spcPts val="3000"/>
              </a:spcBef>
              <a:buSzPct val="171000"/>
              <a:buFontTx/>
              <a:buChar char="•"/>
              <a:defRPr sz="2400">
                <a:solidFill>
                  <a:srgbClr val="FFFFFF"/>
                </a:solidFill>
                <a:latin typeface="+mj-lt"/>
                <a:ea typeface="+mj-ea"/>
                <a:cs typeface="+mj-cs"/>
                <a:sym typeface="Gill Sans"/>
              </a:defRPr>
            </a:lvl2pPr>
            <a:lvl3pPr marL="1326222" indent="-386422">
              <a:spcBef>
                <a:spcPts val="3000"/>
              </a:spcBef>
              <a:buSzPct val="171000"/>
              <a:buFontTx/>
              <a:buChar char="•"/>
              <a:defRPr sz="2400">
                <a:solidFill>
                  <a:srgbClr val="FFFFFF"/>
                </a:solidFill>
                <a:latin typeface="+mj-lt"/>
                <a:ea typeface="+mj-ea"/>
                <a:cs typeface="+mj-cs"/>
                <a:sym typeface="Gill Sans"/>
              </a:defRPr>
            </a:lvl3pPr>
            <a:lvl4pPr marL="1681822" indent="-386422">
              <a:spcBef>
                <a:spcPts val="3000"/>
              </a:spcBef>
              <a:buSzPct val="171000"/>
              <a:buFontTx/>
              <a:buChar char="•"/>
              <a:defRPr sz="2400">
                <a:solidFill>
                  <a:srgbClr val="FFFFFF"/>
                </a:solidFill>
                <a:latin typeface="+mj-lt"/>
                <a:ea typeface="+mj-ea"/>
                <a:cs typeface="+mj-cs"/>
                <a:sym typeface="Gill Sans"/>
              </a:defRPr>
            </a:lvl4pPr>
            <a:lvl5pPr marL="2024722" indent="-386422">
              <a:spcBef>
                <a:spcPts val="3000"/>
              </a:spcBef>
              <a:buSzPct val="171000"/>
              <a:buFontTx/>
              <a:buChar char="•"/>
              <a:defRPr sz="2400">
                <a:solidFill>
                  <a:srgbClr val="FFFFFF"/>
                </a:solidFill>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32"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solidFill>
          <a:srgbClr val="000000"/>
        </a:solidFill>
      </p:bgPr>
    </p:bg>
    <p:spTree>
      <p:nvGrpSpPr>
        <p:cNvPr id="1" name=""/>
        <p:cNvGrpSpPr/>
        <p:nvPr/>
      </p:nvGrpSpPr>
      <p:grpSpPr>
        <a:xfrm>
          <a:off x="0" y="0"/>
          <a:ext cx="0" cy="0"/>
          <a:chOff x="0" y="0"/>
          <a:chExt cx="0" cy="0"/>
        </a:xfrm>
      </p:grpSpPr>
      <p:sp>
        <p:nvSpPr>
          <p:cNvPr id="239" name="Title Text"/>
          <p:cNvSpPr txBox="1"/>
          <p:nvPr>
            <p:ph type="title"/>
          </p:nvPr>
        </p:nvSpPr>
        <p:spPr>
          <a:prstGeom prst="rect">
            <a:avLst/>
          </a:prstGeom>
          <a:effectLst/>
        </p:spPr>
        <p:txBody>
          <a:bodyPr/>
          <a:lstStyle>
            <a:lvl1pPr>
              <a:defRPr sz="6400">
                <a:solidFill>
                  <a:srgbClr val="FFFFFF"/>
                </a:solidFill>
                <a:latin typeface="+mj-lt"/>
                <a:ea typeface="+mj-ea"/>
                <a:cs typeface="+mj-cs"/>
                <a:sym typeface="Gill Sans"/>
              </a:defRPr>
            </a:lvl1pPr>
          </a:lstStyle>
          <a:p>
            <a:pPr>
              <a:defRPr>
                <a:effectLst/>
              </a:defRPr>
            </a:pPr>
            <a:r>
              <a:t>Title Text</a:t>
            </a:r>
          </a:p>
        </p:txBody>
      </p:sp>
      <p:sp>
        <p:nvSpPr>
          <p:cNvPr id="240" name="Body Level One…"/>
          <p:cNvSpPr txBox="1"/>
          <p:nvPr>
            <p:ph type="body" sz="quarter" idx="1"/>
          </p:nvPr>
        </p:nvSpPr>
        <p:spPr>
          <a:xfrm>
            <a:off x="6070600" y="2159000"/>
            <a:ext cx="3098800" cy="4470400"/>
          </a:xfrm>
          <a:prstGeom prst="rect">
            <a:avLst/>
          </a:prstGeom>
          <a:effectLst/>
        </p:spPr>
        <p:txBody>
          <a:bodyPr/>
          <a:lstStyle>
            <a:lvl1pPr marL="640422" indent="-386422">
              <a:spcBef>
                <a:spcPts val="3000"/>
              </a:spcBef>
              <a:buSzPct val="171000"/>
              <a:buFontTx/>
              <a:buChar char="•"/>
              <a:defRPr sz="2400">
                <a:solidFill>
                  <a:srgbClr val="FFFFFF"/>
                </a:solidFill>
                <a:latin typeface="+mj-lt"/>
                <a:ea typeface="+mj-ea"/>
                <a:cs typeface="+mj-cs"/>
                <a:sym typeface="Gill Sans"/>
              </a:defRPr>
            </a:lvl1pPr>
            <a:lvl2pPr marL="983322" indent="-386422">
              <a:spcBef>
                <a:spcPts val="3000"/>
              </a:spcBef>
              <a:buSzPct val="171000"/>
              <a:buFontTx/>
              <a:buChar char="•"/>
              <a:defRPr sz="2400">
                <a:solidFill>
                  <a:srgbClr val="FFFFFF"/>
                </a:solidFill>
                <a:latin typeface="+mj-lt"/>
                <a:ea typeface="+mj-ea"/>
                <a:cs typeface="+mj-cs"/>
                <a:sym typeface="Gill Sans"/>
              </a:defRPr>
            </a:lvl2pPr>
            <a:lvl3pPr marL="1326222" indent="-386422">
              <a:spcBef>
                <a:spcPts val="3000"/>
              </a:spcBef>
              <a:buSzPct val="171000"/>
              <a:buFontTx/>
              <a:buChar char="•"/>
              <a:defRPr sz="2400">
                <a:solidFill>
                  <a:srgbClr val="FFFFFF"/>
                </a:solidFill>
                <a:latin typeface="+mj-lt"/>
                <a:ea typeface="+mj-ea"/>
                <a:cs typeface="+mj-cs"/>
                <a:sym typeface="Gill Sans"/>
              </a:defRPr>
            </a:lvl3pPr>
            <a:lvl4pPr marL="1681822" indent="-386422">
              <a:spcBef>
                <a:spcPts val="3000"/>
              </a:spcBef>
              <a:buSzPct val="171000"/>
              <a:buFontTx/>
              <a:buChar char="•"/>
              <a:defRPr sz="2400">
                <a:solidFill>
                  <a:srgbClr val="FFFFFF"/>
                </a:solidFill>
                <a:latin typeface="+mj-lt"/>
                <a:ea typeface="+mj-ea"/>
                <a:cs typeface="+mj-cs"/>
                <a:sym typeface="Gill Sans"/>
              </a:defRPr>
            </a:lvl4pPr>
            <a:lvl5pPr marL="2024722" indent="-386422">
              <a:spcBef>
                <a:spcPts val="3000"/>
              </a:spcBef>
              <a:buSzPct val="171000"/>
              <a:buFontTx/>
              <a:buChar char="•"/>
              <a:defRPr sz="2400">
                <a:solidFill>
                  <a:srgbClr val="FFFFFF"/>
                </a:solidFill>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41" name="Slide Number"/>
          <p:cNvSpPr txBox="1"/>
          <p:nvPr>
            <p:ph type="sldNum" sz="quarter" idx="2"/>
          </p:nvPr>
        </p:nvSpPr>
        <p:spPr>
          <a:xfrm>
            <a:off x="4940300" y="7251700"/>
            <a:ext cx="266700" cy="279400"/>
          </a:xfrm>
          <a:prstGeom prst="rect">
            <a:avLst/>
          </a:prstGeom>
          <a:effectLst/>
        </p:spPr>
        <p:txBody>
          <a:bodyPr/>
          <a:lstStyle>
            <a:lvl1pPr>
              <a:defRPr>
                <a:solidFill>
                  <a:srgbClr val="FFFFFF"/>
                </a:solidFill>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pic>
        <p:nvPicPr>
          <p:cNvPr id="31" name="leatherbook_line-long.tiff" descr="leatherbook_line-long.tiff"/>
          <p:cNvPicPr>
            <a:picLocks noChangeAspect="1"/>
          </p:cNvPicPr>
          <p:nvPr/>
        </p:nvPicPr>
        <p:blipFill>
          <a:blip r:embed="rId2">
            <a:extLst/>
          </a:blip>
          <a:stretch>
            <a:fillRect/>
          </a:stretch>
        </p:blipFill>
        <p:spPr>
          <a:xfrm>
            <a:off x="2374900" y="1536700"/>
            <a:ext cx="5422900" cy="69398"/>
          </a:xfrm>
          <a:prstGeom prst="rect">
            <a:avLst/>
          </a:prstGeom>
          <a:ln w="12700">
            <a:miter lim="400000"/>
          </a:ln>
        </p:spPr>
      </p:pic>
      <p:sp>
        <p:nvSpPr>
          <p:cNvPr id="32" name="Title Text"/>
          <p:cNvSpPr txBox="1"/>
          <p:nvPr>
            <p:ph type="title"/>
          </p:nvPr>
        </p:nvSpPr>
        <p:spPr>
          <a:xfrm>
            <a:off x="596900" y="292100"/>
            <a:ext cx="8966200" cy="1193800"/>
          </a:xfrm>
          <a:prstGeom prst="rect">
            <a:avLst/>
          </a:prstGeom>
        </p:spPr>
        <p:txBody>
          <a:bodyPr/>
          <a:lstStyle/>
          <a:p>
            <a:pPr/>
            <a:r>
              <a:t>Title Text</a:t>
            </a:r>
          </a:p>
        </p:txBody>
      </p:sp>
      <p:sp>
        <p:nvSpPr>
          <p:cNvPr id="33" name="Body Level One…"/>
          <p:cNvSpPr txBox="1"/>
          <p:nvPr>
            <p:ph type="body" idx="1"/>
          </p:nvPr>
        </p:nvSpPr>
        <p:spPr>
          <a:xfrm>
            <a:off x="596900" y="2159000"/>
            <a:ext cx="8966200" cy="4470400"/>
          </a:xfrm>
          <a:prstGeom prst="rect">
            <a:avLst/>
          </a:prstGeom>
        </p:spPr>
        <p:txBody>
          <a:bodyPr numCol="2" spcCol="448309" anchor="t"/>
          <a:lstStyle>
            <a:lvl1pPr>
              <a:spcBef>
                <a:spcPts val="2000"/>
              </a:spcBef>
              <a:buFont typeface="Zapf Dingbats"/>
              <a:buBlip>
                <a:blip r:embed="rId3"/>
              </a:buBlip>
              <a:defRPr sz="2400"/>
            </a:lvl1pPr>
            <a:lvl2pPr>
              <a:spcBef>
                <a:spcPts val="2000"/>
              </a:spcBef>
              <a:buFont typeface="Zapf Dingbats"/>
              <a:buBlip>
                <a:blip r:embed="rId3"/>
              </a:buBlip>
              <a:defRPr sz="2400"/>
            </a:lvl2pPr>
            <a:lvl3pPr>
              <a:spcBef>
                <a:spcPts val="2000"/>
              </a:spcBef>
              <a:buFont typeface="Zapf Dingbats"/>
              <a:buBlip>
                <a:blip r:embed="rId3"/>
              </a:buBlip>
              <a:defRPr sz="2400"/>
            </a:lvl3pPr>
            <a:lvl4pPr>
              <a:spcBef>
                <a:spcPts val="2000"/>
              </a:spcBef>
              <a:buFont typeface="Zapf Dingbats"/>
              <a:buBlip>
                <a:blip r:embed="rId3"/>
              </a:buBlip>
              <a:defRPr sz="2400"/>
            </a:lvl4pPr>
            <a:lvl5pPr>
              <a:spcBef>
                <a:spcPts val="2000"/>
              </a:spcBef>
              <a:buFont typeface="Zapf Dingbats"/>
              <a:buBlip>
                <a:blip r:embed="rId3"/>
              </a:buBlip>
              <a:defRPr sz="2400"/>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4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pic>
        <p:nvPicPr>
          <p:cNvPr id="56" name="leatherbook_line-long.tiff" descr="leatherbook_line-long.tiff"/>
          <p:cNvPicPr>
            <a:picLocks noChangeAspect="1"/>
          </p:cNvPicPr>
          <p:nvPr/>
        </p:nvPicPr>
        <p:blipFill>
          <a:blip r:embed="rId2">
            <a:extLst/>
          </a:blip>
          <a:stretch>
            <a:fillRect/>
          </a:stretch>
        </p:blipFill>
        <p:spPr>
          <a:xfrm>
            <a:off x="2374900" y="1536700"/>
            <a:ext cx="5422900" cy="69398"/>
          </a:xfrm>
          <a:prstGeom prst="rect">
            <a:avLst/>
          </a:prstGeom>
          <a:ln w="12700">
            <a:miter lim="400000"/>
          </a:ln>
        </p:spPr>
      </p:pic>
      <p:sp>
        <p:nvSpPr>
          <p:cNvPr id="57" name="Title Text"/>
          <p:cNvSpPr txBox="1"/>
          <p:nvPr>
            <p:ph type="title"/>
          </p:nvPr>
        </p:nvSpPr>
        <p:spPr>
          <a:xfrm>
            <a:off x="596900" y="292100"/>
            <a:ext cx="8966200" cy="1193800"/>
          </a:xfrm>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5" name="Title Text"/>
          <p:cNvSpPr txBox="1"/>
          <p:nvPr>
            <p:ph type="title"/>
          </p:nvPr>
        </p:nvSpPr>
        <p:spPr>
          <a:xfrm>
            <a:off x="596900" y="2819400"/>
            <a:ext cx="8966200" cy="1981200"/>
          </a:xfrm>
          <a:prstGeom prst="rect">
            <a:avLst/>
          </a:prstGeom>
        </p:spPr>
        <p:txBody>
          <a:bodyPr/>
          <a:lstStyle>
            <a:lvl1pPr>
              <a:defRPr sz="6400"/>
            </a:lvl1pPr>
          </a:lstStyle>
          <a:p>
            <a:pPr/>
            <a:r>
              <a:t>Title Text</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D8D2C6"/>
        </a:solidFill>
      </p:bgPr>
    </p:bg>
    <p:spTree>
      <p:nvGrpSpPr>
        <p:cNvPr id="1" name=""/>
        <p:cNvGrpSpPr/>
        <p:nvPr/>
      </p:nvGrpSpPr>
      <p:grpSpPr>
        <a:xfrm>
          <a:off x="0" y="0"/>
          <a:ext cx="0" cy="0"/>
          <a:chOff x="0" y="0"/>
          <a:chExt cx="0" cy="0"/>
        </a:xfrm>
      </p:grpSpPr>
      <p:pic>
        <p:nvPicPr>
          <p:cNvPr id="73" name="leatherbook_photo-h.pdf" descr="leatherbook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4" name="Title Text"/>
          <p:cNvSpPr txBox="1"/>
          <p:nvPr>
            <p:ph type="title"/>
          </p:nvPr>
        </p:nvSpPr>
        <p:spPr>
          <a:xfrm>
            <a:off x="596900" y="5740400"/>
            <a:ext cx="8966200" cy="1231900"/>
          </a:xfrm>
          <a:prstGeom prst="rect">
            <a:avLst/>
          </a:prstGeom>
        </p:spPr>
        <p:txBody>
          <a:bodyPr/>
          <a:lstStyle>
            <a:lvl1pPr>
              <a:defRPr sz="6400"/>
            </a:lvl1pPr>
          </a:lstStyle>
          <a:p>
            <a:pPr/>
            <a:r>
              <a:t>Title Text</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D8D2C6"/>
        </a:solidFill>
      </p:bgPr>
    </p:bg>
    <p:spTree>
      <p:nvGrpSpPr>
        <p:cNvPr id="1" name=""/>
        <p:cNvGrpSpPr/>
        <p:nvPr/>
      </p:nvGrpSpPr>
      <p:grpSpPr>
        <a:xfrm>
          <a:off x="0" y="0"/>
          <a:ext cx="0" cy="0"/>
          <a:chOff x="0" y="0"/>
          <a:chExt cx="0" cy="0"/>
        </a:xfrm>
      </p:grpSpPr>
      <p:pic>
        <p:nvPicPr>
          <p:cNvPr id="82" name="leatherbook_photo-v.pdf" descr="leatherbook_photo-v.pdf"/>
          <p:cNvPicPr>
            <a:picLocks noChangeAspect="1"/>
          </p:cNvPicPr>
          <p:nvPr/>
        </p:nvPicPr>
        <p:blipFill>
          <a:blip r:embed="rId2">
            <a:extLst/>
          </a:blip>
          <a:stretch>
            <a:fillRect/>
          </a:stretch>
        </p:blipFill>
        <p:spPr>
          <a:xfrm>
            <a:off x="0" y="0"/>
            <a:ext cx="10160000" cy="7620000"/>
          </a:xfrm>
          <a:prstGeom prst="rect">
            <a:avLst/>
          </a:prstGeom>
          <a:ln w="12700">
            <a:miter lim="400000"/>
          </a:ln>
        </p:spPr>
      </p:pic>
      <p:pic>
        <p:nvPicPr>
          <p:cNvPr id="83" name="leatherbook_line-short.tiff" descr="leatherbook_line-short.tiff"/>
          <p:cNvPicPr>
            <a:picLocks noChangeAspect="1"/>
          </p:cNvPicPr>
          <p:nvPr/>
        </p:nvPicPr>
        <p:blipFill>
          <a:blip r:embed="rId3">
            <a:extLst/>
          </a:blip>
          <a:stretch>
            <a:fillRect/>
          </a:stretch>
        </p:blipFill>
        <p:spPr>
          <a:xfrm>
            <a:off x="1079500" y="3810000"/>
            <a:ext cx="3009900" cy="69536"/>
          </a:xfrm>
          <a:prstGeom prst="rect">
            <a:avLst/>
          </a:prstGeom>
          <a:ln w="12700">
            <a:miter lim="400000"/>
          </a:ln>
        </p:spPr>
      </p:pic>
      <p:sp>
        <p:nvSpPr>
          <p:cNvPr id="84" name="Title Text"/>
          <p:cNvSpPr txBox="1"/>
          <p:nvPr>
            <p:ph type="title"/>
          </p:nvPr>
        </p:nvSpPr>
        <p:spPr>
          <a:xfrm>
            <a:off x="495300" y="1079500"/>
            <a:ext cx="4191000" cy="2603500"/>
          </a:xfrm>
          <a:prstGeom prst="rect">
            <a:avLst/>
          </a:prstGeom>
        </p:spPr>
        <p:txBody>
          <a:bodyPr anchor="b"/>
          <a:lstStyle>
            <a:lvl1pPr>
              <a:defRPr sz="6400"/>
            </a:lvl1pPr>
          </a:lstStyle>
          <a:p>
            <a:pPr/>
            <a:r>
              <a:t>Title Text</a:t>
            </a:r>
          </a:p>
        </p:txBody>
      </p:sp>
      <p:sp>
        <p:nvSpPr>
          <p:cNvPr id="85" name="Body Level One…"/>
          <p:cNvSpPr txBox="1"/>
          <p:nvPr>
            <p:ph type="body" sz="quarter" idx="1"/>
          </p:nvPr>
        </p:nvSpPr>
        <p:spPr>
          <a:xfrm>
            <a:off x="495300" y="4025900"/>
            <a:ext cx="4191000" cy="2603500"/>
          </a:xfrm>
          <a:prstGeom prst="rect">
            <a:avLst/>
          </a:prstGeom>
        </p:spPr>
        <p:txBody>
          <a:bodyPr anchor="t"/>
          <a:lstStyle>
            <a:lvl1pPr marL="0" indent="0" algn="ctr">
              <a:spcBef>
                <a:spcPts val="0"/>
              </a:spcBef>
              <a:buSzTx/>
              <a:buFont typeface="Zapf Dingbats"/>
              <a:buNone/>
              <a:defRPr i="1" sz="2800"/>
            </a:lvl1pPr>
            <a:lvl2pPr marL="0" indent="0" algn="ctr">
              <a:spcBef>
                <a:spcPts val="0"/>
              </a:spcBef>
              <a:buSzTx/>
              <a:buFont typeface="Zapf Dingbats"/>
              <a:buNone/>
              <a:defRPr i="1" sz="2800"/>
            </a:lvl2pPr>
            <a:lvl3pPr marL="0" indent="0" algn="ctr">
              <a:spcBef>
                <a:spcPts val="0"/>
              </a:spcBef>
              <a:buSzTx/>
              <a:buFont typeface="Zapf Dingbats"/>
              <a:buNone/>
              <a:defRPr i="1" sz="2800"/>
            </a:lvl3pPr>
            <a:lvl4pPr marL="0" indent="0" algn="ctr">
              <a:spcBef>
                <a:spcPts val="0"/>
              </a:spcBef>
              <a:buSzTx/>
              <a:buFont typeface="Zapf Dingbats"/>
              <a:buNone/>
              <a:defRPr i="1" sz="2800"/>
            </a:lvl4pPr>
            <a:lvl5pPr marL="0" indent="0" algn="ctr">
              <a:spcBef>
                <a:spcPts val="0"/>
              </a:spcBef>
              <a:buSzTx/>
              <a:buFont typeface="Zapf Dingbats"/>
              <a:buNone/>
              <a:defRPr i="1" sz="28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596900" y="571500"/>
            <a:ext cx="8966200" cy="6477000"/>
          </a:xfrm>
          <a:prstGeom prst="rect">
            <a:avLst/>
          </a:prstGeom>
          <a:ln w="12700">
            <a:miter lim="400000"/>
          </a:ln>
          <a:effectLst>
            <a:outerShdw sx="100000" sy="100000" kx="0" ky="0" algn="b" rotWithShape="0" blurRad="12700" dist="38100" dir="2700000">
              <a:srgbClr val="FFFFFF">
                <a:alpha val="90000"/>
              </a:srgbClr>
            </a:outerShdw>
          </a:effectLst>
          <a:extLst>
            <a:ext uri="{C572A759-6A51-4108-AA02-DFA0A04FC94B}">
              <ma14:wrappingTextBoxFlag xmlns:ma14="http://schemas.microsoft.com/office/mac/drawingml/2011/main" val="1"/>
            </a:ext>
          </a:extLst>
        </p:spPr>
        <p:txBody>
          <a:bodyPr lIns="38100" tIns="38100" rIns="38100" bIns="381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990600" y="203200"/>
            <a:ext cx="8178800" cy="1905000"/>
          </a:xfrm>
          <a:prstGeom prst="rect">
            <a:avLst/>
          </a:prstGeom>
          <a:ln w="12700">
            <a:miter lim="400000"/>
          </a:ln>
          <a:effectLst>
            <a:outerShdw sx="100000" sy="100000" kx="0" ky="0" algn="b" rotWithShape="0" blurRad="25400" dist="38100" dir="2700000">
              <a:srgbClr val="FFFFFF">
                <a:alpha val="90000"/>
              </a:srgbClr>
            </a:outerShdw>
          </a:effectLst>
          <a:extLst>
            <a:ext uri="{C572A759-6A51-4108-AA02-DFA0A04FC94B}">
              <ma14:wrappingTextBoxFlag xmlns:ma14="http://schemas.microsoft.com/office/mac/drawingml/2011/main" val="1"/>
            </a:ext>
          </a:extLst>
        </p:spPr>
        <p:txBody>
          <a:bodyPr lIns="38100" tIns="38100" rIns="38100" bIns="38100" anchor="ctr"/>
          <a:lstStyle/>
          <a:p>
            <a:pPr/>
            <a:r>
              <a:t>Title Text</a:t>
            </a:r>
          </a:p>
        </p:txBody>
      </p:sp>
      <p:sp>
        <p:nvSpPr>
          <p:cNvPr id="4" name="Slide Number"/>
          <p:cNvSpPr txBox="1"/>
          <p:nvPr>
            <p:ph type="sldNum" sz="quarter" idx="2"/>
          </p:nvPr>
        </p:nvSpPr>
        <p:spPr>
          <a:xfrm>
            <a:off x="4940300" y="7048500"/>
            <a:ext cx="266700" cy="279400"/>
          </a:xfrm>
          <a:prstGeom prst="rect">
            <a:avLst/>
          </a:prstGeom>
          <a:ln w="12700">
            <a:miter lim="400000"/>
          </a:ln>
          <a:effectLst>
            <a:outerShdw sx="100000" sy="100000" kx="0" ky="0" algn="b" rotWithShape="0" blurRad="12700" dist="38100" dir="2700000">
              <a:srgbClr val="FFFFFF">
                <a:alpha val="90000"/>
              </a:srgbClr>
            </a:outerShdw>
          </a:effectLst>
        </p:spPr>
        <p:txBody>
          <a:bodyPr wrap="none" lIns="38100" tIns="38100" rIns="38100" bIns="38100" anchor="b">
            <a:spAutoFit/>
          </a:bodyPr>
          <a:lstStyle>
            <a:lvl1pPr>
              <a:defRPr sz="1400">
                <a:solidFill>
                  <a:srgbClr val="6C6963"/>
                </a:solidFill>
                <a:latin typeface="+mn-lt"/>
                <a:ea typeface="+mn-ea"/>
                <a:cs typeface="+mn-cs"/>
                <a:sym typeface="Baskervill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50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457200" rtl="0" latinLnBrk="0">
        <a:lnSpc>
          <a:spcPct val="100000"/>
        </a:lnSpc>
        <a:spcBef>
          <a:spcPts val="0"/>
        </a:spcBef>
        <a:spcAft>
          <a:spcPts val="0"/>
        </a:spcAft>
        <a:buClrTx/>
        <a:buSzTx/>
        <a:buFontTx/>
        <a:buNone/>
        <a:tabLst/>
        <a:defRPr b="0" baseline="0" cap="none" i="0" spc="0" strike="noStrike" sz="50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457200" rtl="0" latinLnBrk="0">
        <a:lnSpc>
          <a:spcPct val="100000"/>
        </a:lnSpc>
        <a:spcBef>
          <a:spcPts val="0"/>
        </a:spcBef>
        <a:spcAft>
          <a:spcPts val="0"/>
        </a:spcAft>
        <a:buClrTx/>
        <a:buSzTx/>
        <a:buFontTx/>
        <a:buNone/>
        <a:tabLst/>
        <a:defRPr b="0" baseline="0" cap="none" i="0" spc="0" strike="noStrike" sz="50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457200" rtl="0" latinLnBrk="0">
        <a:lnSpc>
          <a:spcPct val="100000"/>
        </a:lnSpc>
        <a:spcBef>
          <a:spcPts val="0"/>
        </a:spcBef>
        <a:spcAft>
          <a:spcPts val="0"/>
        </a:spcAft>
        <a:buClrTx/>
        <a:buSzTx/>
        <a:buFontTx/>
        <a:buNone/>
        <a:tabLst/>
        <a:defRPr b="0" baseline="0" cap="none" i="0" spc="0" strike="noStrike" sz="50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457200" rtl="0" latinLnBrk="0">
        <a:lnSpc>
          <a:spcPct val="100000"/>
        </a:lnSpc>
        <a:spcBef>
          <a:spcPts val="0"/>
        </a:spcBef>
        <a:spcAft>
          <a:spcPts val="0"/>
        </a:spcAft>
        <a:buClrTx/>
        <a:buSzTx/>
        <a:buFontTx/>
        <a:buNone/>
        <a:tabLst/>
        <a:defRPr b="0" baseline="0" cap="none" i="0" spc="0" strike="noStrike" sz="50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50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50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50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50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698500" marR="0" indent="-444500" algn="l" defTabSz="457200" rtl="0" latinLnBrk="0">
        <a:lnSpc>
          <a:spcPct val="100000"/>
        </a:lnSpc>
        <a:spcBef>
          <a:spcPts val="3900"/>
        </a:spcBef>
        <a:spcAft>
          <a:spcPts val="0"/>
        </a:spcAft>
        <a:buClrTx/>
        <a:buSzPct val="35000"/>
        <a:buFont typeface="Lucida Grande"/>
        <a:buBlip>
          <a:blip r:embed="rId3"/>
        </a:buBlip>
        <a:tabLst/>
        <a:defRPr b="0" baseline="0" cap="none" i="0" spc="0" strike="noStrike" sz="3200" u="none">
          <a:ln>
            <a:noFill/>
          </a:ln>
          <a:solidFill>
            <a:srgbClr val="6C6963"/>
          </a:solidFill>
          <a:uFillTx/>
          <a:latin typeface="+mn-lt"/>
          <a:ea typeface="+mn-ea"/>
          <a:cs typeface="+mn-cs"/>
          <a:sym typeface="Baskerville"/>
        </a:defRPr>
      </a:lvl1pPr>
      <a:lvl2pPr marL="1041400" marR="0" indent="-444500" algn="l" defTabSz="457200" rtl="0" latinLnBrk="0">
        <a:lnSpc>
          <a:spcPct val="100000"/>
        </a:lnSpc>
        <a:spcBef>
          <a:spcPts val="3900"/>
        </a:spcBef>
        <a:spcAft>
          <a:spcPts val="0"/>
        </a:spcAft>
        <a:buClrTx/>
        <a:buSzPct val="35000"/>
        <a:buFont typeface="Lucida Grande"/>
        <a:buBlip>
          <a:blip r:embed="rId3"/>
        </a:buBlip>
        <a:tabLst/>
        <a:defRPr b="0" baseline="0" cap="none" i="0" spc="0" strike="noStrike" sz="3200" u="none">
          <a:ln>
            <a:noFill/>
          </a:ln>
          <a:solidFill>
            <a:srgbClr val="6C6963"/>
          </a:solidFill>
          <a:uFillTx/>
          <a:latin typeface="+mn-lt"/>
          <a:ea typeface="+mn-ea"/>
          <a:cs typeface="+mn-cs"/>
          <a:sym typeface="Baskerville"/>
        </a:defRPr>
      </a:lvl2pPr>
      <a:lvl3pPr marL="1384300" marR="0" indent="-444500" algn="l" defTabSz="457200" rtl="0" latinLnBrk="0">
        <a:lnSpc>
          <a:spcPct val="100000"/>
        </a:lnSpc>
        <a:spcBef>
          <a:spcPts val="3900"/>
        </a:spcBef>
        <a:spcAft>
          <a:spcPts val="0"/>
        </a:spcAft>
        <a:buClrTx/>
        <a:buSzPct val="35000"/>
        <a:buFont typeface="Lucida Grande"/>
        <a:buBlip>
          <a:blip r:embed="rId3"/>
        </a:buBlip>
        <a:tabLst/>
        <a:defRPr b="0" baseline="0" cap="none" i="0" spc="0" strike="noStrike" sz="3200" u="none">
          <a:ln>
            <a:noFill/>
          </a:ln>
          <a:solidFill>
            <a:srgbClr val="6C6963"/>
          </a:solidFill>
          <a:uFillTx/>
          <a:latin typeface="+mn-lt"/>
          <a:ea typeface="+mn-ea"/>
          <a:cs typeface="+mn-cs"/>
          <a:sym typeface="Baskerville"/>
        </a:defRPr>
      </a:lvl3pPr>
      <a:lvl4pPr marL="1727200" marR="0" indent="-444500" algn="l" defTabSz="457200" rtl="0" latinLnBrk="0">
        <a:lnSpc>
          <a:spcPct val="100000"/>
        </a:lnSpc>
        <a:spcBef>
          <a:spcPts val="3900"/>
        </a:spcBef>
        <a:spcAft>
          <a:spcPts val="0"/>
        </a:spcAft>
        <a:buClrTx/>
        <a:buSzPct val="35000"/>
        <a:buFont typeface="Lucida Grande"/>
        <a:buBlip>
          <a:blip r:embed="rId3"/>
        </a:buBlip>
        <a:tabLst/>
        <a:defRPr b="0" baseline="0" cap="none" i="0" spc="0" strike="noStrike" sz="3200" u="none">
          <a:ln>
            <a:noFill/>
          </a:ln>
          <a:solidFill>
            <a:srgbClr val="6C6963"/>
          </a:solidFill>
          <a:uFillTx/>
          <a:latin typeface="+mn-lt"/>
          <a:ea typeface="+mn-ea"/>
          <a:cs typeface="+mn-cs"/>
          <a:sym typeface="Baskerville"/>
        </a:defRPr>
      </a:lvl4pPr>
      <a:lvl5pPr marL="2070100" marR="0" indent="-444500" algn="l" defTabSz="457200" rtl="0" latinLnBrk="0">
        <a:lnSpc>
          <a:spcPct val="100000"/>
        </a:lnSpc>
        <a:spcBef>
          <a:spcPts val="3900"/>
        </a:spcBef>
        <a:spcAft>
          <a:spcPts val="0"/>
        </a:spcAft>
        <a:buClrTx/>
        <a:buSzPct val="35000"/>
        <a:buFont typeface="Lucida Grande"/>
        <a:buBlip>
          <a:blip r:embed="rId3"/>
        </a:buBlip>
        <a:tabLst/>
        <a:defRPr b="0" baseline="0" cap="none" i="0" spc="0" strike="noStrike" sz="3200" u="none">
          <a:ln>
            <a:noFill/>
          </a:ln>
          <a:solidFill>
            <a:srgbClr val="6C6963"/>
          </a:solidFill>
          <a:uFillTx/>
          <a:latin typeface="+mn-lt"/>
          <a:ea typeface="+mn-ea"/>
          <a:cs typeface="+mn-cs"/>
          <a:sym typeface="Baskerville"/>
        </a:defRPr>
      </a:lvl5pPr>
      <a:lvl6pPr marL="2413000" marR="0" indent="-444500" algn="l" defTabSz="457200" rtl="0" latinLnBrk="0">
        <a:lnSpc>
          <a:spcPct val="100000"/>
        </a:lnSpc>
        <a:spcBef>
          <a:spcPts val="3900"/>
        </a:spcBef>
        <a:spcAft>
          <a:spcPts val="0"/>
        </a:spcAft>
        <a:buClrTx/>
        <a:buSzPct val="35000"/>
        <a:buFont typeface="Lucida Grande"/>
        <a:buBlip>
          <a:blip r:embed="rId3"/>
        </a:buBlip>
        <a:tabLst/>
        <a:defRPr b="0" baseline="0" cap="none" i="0" spc="0" strike="noStrike" sz="3200" u="none">
          <a:ln>
            <a:noFill/>
          </a:ln>
          <a:solidFill>
            <a:srgbClr val="6C6963"/>
          </a:solidFill>
          <a:uFillTx/>
          <a:latin typeface="+mn-lt"/>
          <a:ea typeface="+mn-ea"/>
          <a:cs typeface="+mn-cs"/>
          <a:sym typeface="Baskerville"/>
        </a:defRPr>
      </a:lvl6pPr>
      <a:lvl7pPr marL="2755900" marR="0" indent="-444500" algn="l" defTabSz="457200" rtl="0" latinLnBrk="0">
        <a:lnSpc>
          <a:spcPct val="100000"/>
        </a:lnSpc>
        <a:spcBef>
          <a:spcPts val="3900"/>
        </a:spcBef>
        <a:spcAft>
          <a:spcPts val="0"/>
        </a:spcAft>
        <a:buClrTx/>
        <a:buSzPct val="35000"/>
        <a:buFont typeface="Lucida Grande"/>
        <a:buBlip>
          <a:blip r:embed="rId3"/>
        </a:buBlip>
        <a:tabLst/>
        <a:defRPr b="0" baseline="0" cap="none" i="0" spc="0" strike="noStrike" sz="3200" u="none">
          <a:ln>
            <a:noFill/>
          </a:ln>
          <a:solidFill>
            <a:srgbClr val="6C6963"/>
          </a:solidFill>
          <a:uFillTx/>
          <a:latin typeface="+mn-lt"/>
          <a:ea typeface="+mn-ea"/>
          <a:cs typeface="+mn-cs"/>
          <a:sym typeface="Baskerville"/>
        </a:defRPr>
      </a:lvl7pPr>
      <a:lvl8pPr marL="3098800" marR="0" indent="-444500" algn="l" defTabSz="457200" rtl="0" latinLnBrk="0">
        <a:lnSpc>
          <a:spcPct val="100000"/>
        </a:lnSpc>
        <a:spcBef>
          <a:spcPts val="3900"/>
        </a:spcBef>
        <a:spcAft>
          <a:spcPts val="0"/>
        </a:spcAft>
        <a:buClrTx/>
        <a:buSzPct val="35000"/>
        <a:buFont typeface="Lucida Grande"/>
        <a:buBlip>
          <a:blip r:embed="rId3"/>
        </a:buBlip>
        <a:tabLst/>
        <a:defRPr b="0" baseline="0" cap="none" i="0" spc="0" strike="noStrike" sz="3200" u="none">
          <a:ln>
            <a:noFill/>
          </a:ln>
          <a:solidFill>
            <a:srgbClr val="6C6963"/>
          </a:solidFill>
          <a:uFillTx/>
          <a:latin typeface="+mn-lt"/>
          <a:ea typeface="+mn-ea"/>
          <a:cs typeface="+mn-cs"/>
          <a:sym typeface="Baskerville"/>
        </a:defRPr>
      </a:lvl8pPr>
      <a:lvl9pPr marL="3441700" marR="0" indent="-444500" algn="l" defTabSz="457200" rtl="0" latinLnBrk="0">
        <a:lnSpc>
          <a:spcPct val="100000"/>
        </a:lnSpc>
        <a:spcBef>
          <a:spcPts val="3900"/>
        </a:spcBef>
        <a:spcAft>
          <a:spcPts val="0"/>
        </a:spcAft>
        <a:buClrTx/>
        <a:buSzPct val="35000"/>
        <a:buFont typeface="Lucida Grande"/>
        <a:buBlip>
          <a:blip r:embed="rId3"/>
        </a:buBlip>
        <a:tabLst/>
        <a:defRPr b="0" baseline="0" cap="none" i="0" spc="0" strike="noStrike" sz="3200" u="none">
          <a:ln>
            <a:noFill/>
          </a:ln>
          <a:solidFill>
            <a:srgbClr val="6C6963"/>
          </a:solidFill>
          <a:uFillTx/>
          <a:latin typeface="+mn-lt"/>
          <a:ea typeface="+mn-ea"/>
          <a:cs typeface="+mn-cs"/>
          <a:sym typeface="Baskerville"/>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Baskerville"/>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Baskerville"/>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Baskerville"/>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Baskerville"/>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Baskerville"/>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Baskerville"/>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Baskerville"/>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Baskerville"/>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Blessed Are The Gentle"/>
          <p:cNvSpPr txBox="1"/>
          <p:nvPr>
            <p:ph type="ctrTitle"/>
          </p:nvPr>
        </p:nvSpPr>
        <p:spPr>
          <a:prstGeom prst="rect">
            <a:avLst/>
          </a:prstGeom>
        </p:spPr>
        <p:txBody>
          <a:bodyPr/>
          <a:lstStyle/>
          <a:p>
            <a:pPr/>
            <a:r>
              <a:t>Blessed Are The Gentle</a:t>
            </a:r>
          </a:p>
        </p:txBody>
      </p:sp>
      <p:sp>
        <p:nvSpPr>
          <p:cNvPr id="251" name="Matthew 5:5"/>
          <p:cNvSpPr txBox="1"/>
          <p:nvPr>
            <p:ph type="subTitle" sz="quarter" idx="1"/>
          </p:nvPr>
        </p:nvSpPr>
        <p:spPr>
          <a:prstGeom prst="rect">
            <a:avLst/>
          </a:prstGeom>
        </p:spPr>
        <p:txBody>
          <a:bodyPr/>
          <a:lstStyle/>
          <a:p>
            <a:pPr/>
            <a:r>
              <a:t>Matthew 5:5</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Rectangle"/>
          <p:cNvSpPr/>
          <p:nvPr/>
        </p:nvSpPr>
        <p:spPr>
          <a:xfrm>
            <a:off x="254000" y="1663700"/>
            <a:ext cx="9664700" cy="5740400"/>
          </a:xfrm>
          <a:prstGeom prst="rect">
            <a:avLst/>
          </a:prstGeom>
          <a:solidFill>
            <a:srgbClr val="FFFFFF">
              <a:alpha val="72000"/>
            </a:srgbClr>
          </a:solidFill>
          <a:ln w="12700">
            <a:miter lim="400000"/>
          </a:ln>
        </p:spPr>
        <p:txBody>
          <a:bodyPr lIns="38100" tIns="38100" rIns="38100" bIns="38100" anchor="ctr"/>
          <a:lstStyle/>
          <a:p>
            <a:pPr>
              <a:defRPr sz="2400">
                <a:latin typeface="+mn-lt"/>
                <a:ea typeface="+mn-ea"/>
                <a:cs typeface="+mn-cs"/>
                <a:sym typeface="Baskerville"/>
              </a:defRPr>
            </a:pPr>
          </a:p>
        </p:txBody>
      </p:sp>
      <p:sp>
        <p:nvSpPr>
          <p:cNvPr id="254" name="Blessed are the Gentle (meek)"/>
          <p:cNvSpPr txBox="1"/>
          <p:nvPr>
            <p:ph type="title"/>
          </p:nvPr>
        </p:nvSpPr>
        <p:spPr>
          <a:prstGeom prst="rect">
            <a:avLst/>
          </a:prstGeom>
        </p:spPr>
        <p:txBody>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300">
                <a:uFill>
                  <a:solidFill>
                    <a:srgbClr val="000000"/>
                  </a:solidFill>
                </a:uFill>
              </a:defRPr>
            </a:lvl1pPr>
          </a:lstStyle>
          <a:p>
            <a:pPr>
              <a:defRPr>
                <a:uFillTx/>
              </a:defRPr>
            </a:pPr>
            <a:r>
              <a:rPr>
                <a:uFill>
                  <a:solidFill>
                    <a:srgbClr val="000000"/>
                  </a:solidFill>
                </a:uFill>
              </a:rPr>
              <a:t>Blessed are the Gentle (meek)</a:t>
            </a:r>
          </a:p>
        </p:txBody>
      </p:sp>
      <p:sp>
        <p:nvSpPr>
          <p:cNvPr id="255" name="praus - gentle, mild, meek, humble, considerate, unassuming : “mild” of things; “tame” of animals; “gentle” or pleasant of persons; quiet &amp; friendly composure…"/>
          <p:cNvSpPr txBox="1"/>
          <p:nvPr>
            <p:ph type="body" idx="1"/>
          </p:nvPr>
        </p:nvSpPr>
        <p:spPr>
          <a:xfrm>
            <a:off x="203200" y="1778000"/>
            <a:ext cx="9753600" cy="5638800"/>
          </a:xfrm>
          <a:prstGeom prst="rect">
            <a:avLst/>
          </a:prstGeom>
        </p:spPr>
        <p:txBody>
          <a:bodyPr anchor="t"/>
          <a:lstStyle/>
          <a:p>
            <a:pPr>
              <a:buBlip>
                <a:blip r:embed="rId2"/>
              </a:buBlip>
              <a:defRPr sz="3000"/>
            </a:pPr>
            <a:r>
              <a:rPr i="1">
                <a:solidFill>
                  <a:srgbClr val="000000"/>
                </a:solidFill>
                <a:latin typeface="Helvetica"/>
                <a:ea typeface="Helvetica"/>
                <a:cs typeface="Helvetica"/>
                <a:sym typeface="Helvetica"/>
              </a:rPr>
              <a:t>praus</a:t>
            </a:r>
            <a:r>
              <a:rPr>
                <a:solidFill>
                  <a:srgbClr val="000000"/>
                </a:solidFill>
                <a:latin typeface="Helvetica"/>
                <a:ea typeface="Helvetica"/>
                <a:cs typeface="Helvetica"/>
                <a:sym typeface="Helvetica"/>
              </a:rPr>
              <a:t> - </a:t>
            </a:r>
            <a:r>
              <a:rPr i="1">
                <a:solidFill>
                  <a:srgbClr val="000000"/>
                </a:solidFill>
                <a:latin typeface="Helvetica"/>
                <a:ea typeface="Helvetica"/>
                <a:cs typeface="Helvetica"/>
                <a:sym typeface="Helvetica"/>
              </a:rPr>
              <a:t>gentle, mild, meek, humble, considerate, unassuming : </a:t>
            </a:r>
            <a:r>
              <a:rPr>
                <a:solidFill>
                  <a:srgbClr val="000000"/>
                </a:solidFill>
                <a:latin typeface="Helvetica"/>
                <a:ea typeface="Helvetica"/>
                <a:cs typeface="Helvetica"/>
                <a:sym typeface="Helvetica"/>
              </a:rPr>
              <a:t>“</a:t>
            </a:r>
            <a:r>
              <a:rPr u="sng">
                <a:solidFill>
                  <a:srgbClr val="000000"/>
                </a:solidFill>
                <a:latin typeface="Helvetica"/>
                <a:ea typeface="Helvetica"/>
                <a:cs typeface="Helvetica"/>
                <a:sym typeface="Helvetica"/>
              </a:rPr>
              <a:t>mild</a:t>
            </a:r>
            <a:r>
              <a:rPr>
                <a:solidFill>
                  <a:srgbClr val="000000"/>
                </a:solidFill>
                <a:latin typeface="Helvetica"/>
                <a:ea typeface="Helvetica"/>
                <a:cs typeface="Helvetica"/>
                <a:sym typeface="Helvetica"/>
              </a:rPr>
              <a:t>” of things; “</a:t>
            </a:r>
            <a:r>
              <a:rPr u="sng">
                <a:solidFill>
                  <a:srgbClr val="000000"/>
                </a:solidFill>
                <a:latin typeface="Helvetica"/>
                <a:ea typeface="Helvetica"/>
                <a:cs typeface="Helvetica"/>
                <a:sym typeface="Helvetica"/>
              </a:rPr>
              <a:t>tame</a:t>
            </a:r>
            <a:r>
              <a:rPr>
                <a:solidFill>
                  <a:srgbClr val="000000"/>
                </a:solidFill>
                <a:latin typeface="Helvetica"/>
                <a:ea typeface="Helvetica"/>
                <a:cs typeface="Helvetica"/>
                <a:sym typeface="Helvetica"/>
              </a:rPr>
              <a:t>” of animals; “</a:t>
            </a:r>
            <a:r>
              <a:rPr u="sng">
                <a:solidFill>
                  <a:srgbClr val="000000"/>
                </a:solidFill>
                <a:latin typeface="Helvetica"/>
                <a:ea typeface="Helvetica"/>
                <a:cs typeface="Helvetica"/>
                <a:sym typeface="Helvetica"/>
              </a:rPr>
              <a:t>gentle</a:t>
            </a:r>
            <a:r>
              <a:rPr>
                <a:solidFill>
                  <a:srgbClr val="000000"/>
                </a:solidFill>
                <a:latin typeface="Helvetica"/>
                <a:ea typeface="Helvetica"/>
                <a:cs typeface="Helvetica"/>
                <a:sym typeface="Helvetica"/>
              </a:rPr>
              <a:t>” or pleasant of persons; quiet &amp; friendly composure</a:t>
            </a:r>
            <a:endParaRPr>
              <a:solidFill>
                <a:srgbClr val="000000"/>
              </a:solidFill>
              <a:latin typeface="Helvetica"/>
              <a:ea typeface="Helvetica"/>
              <a:cs typeface="Helvetica"/>
              <a:sym typeface="Helvetica"/>
            </a:endParaRPr>
          </a:p>
          <a:p>
            <a:pPr marL="670718" indent="-416718">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latin typeface="Helvetica"/>
                <a:ea typeface="Helvetica"/>
                <a:cs typeface="Helvetica"/>
                <a:sym typeface="Helvetica"/>
              </a:defRPr>
            </a:pPr>
            <a:r>
              <a:rPr>
                <a:solidFill>
                  <a:srgbClr val="000000"/>
                </a:solidFill>
              </a:rPr>
              <a:t>Web. syn. - gentle, tame, mild, meek</a:t>
            </a:r>
            <a:endParaRPr>
              <a:solidFill>
                <a:srgbClr val="000000"/>
              </a:solidFill>
            </a:endParaRPr>
          </a:p>
          <a:p>
            <a:pPr lvl="1">
              <a:buSzPct val="12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latin typeface="Helvetica"/>
                <a:ea typeface="Helvetica"/>
                <a:cs typeface="Helvetica"/>
                <a:sym typeface="Helvetica"/>
              </a:defRPr>
            </a:pPr>
            <a:r>
              <a:rPr>
                <a:solidFill>
                  <a:srgbClr val="000000"/>
                </a:solidFill>
              </a:rPr>
              <a:t>	</a:t>
            </a:r>
            <a:r>
              <a:rPr u="sng">
                <a:solidFill>
                  <a:srgbClr val="000000"/>
                </a:solidFill>
              </a:rPr>
              <a:t>gentle</a:t>
            </a:r>
            <a:r>
              <a:rPr>
                <a:solidFill>
                  <a:srgbClr val="000000"/>
                </a:solidFill>
              </a:rPr>
              <a:t> - describes the natural disposition </a:t>
            </a:r>
            <a:endParaRPr>
              <a:solidFill>
                <a:srgbClr val="000000"/>
              </a:solidFill>
            </a:endParaRPr>
          </a:p>
          <a:p>
            <a:pPr lvl="1">
              <a:buSzPct val="12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latin typeface="Helvetica"/>
                <a:ea typeface="Helvetica"/>
                <a:cs typeface="Helvetica"/>
                <a:sym typeface="Helvetica"/>
              </a:defRPr>
            </a:pPr>
            <a:r>
              <a:rPr u="sng">
                <a:solidFill>
                  <a:srgbClr val="000000"/>
                </a:solidFill>
              </a:rPr>
              <a:t>tame</a:t>
            </a:r>
            <a:r>
              <a:rPr>
                <a:solidFill>
                  <a:srgbClr val="000000"/>
                </a:solidFill>
              </a:rPr>
              <a:t> - subdued by training</a:t>
            </a:r>
            <a:endParaRPr>
              <a:solidFill>
                <a:srgbClr val="000000"/>
              </a:solidFill>
            </a:endParaRPr>
          </a:p>
          <a:p>
            <a:pPr lvl="1">
              <a:buSzPct val="12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latin typeface="Helvetica"/>
                <a:ea typeface="Helvetica"/>
                <a:cs typeface="Helvetica"/>
                <a:sym typeface="Helvetica"/>
              </a:defRPr>
            </a:pPr>
            <a:r>
              <a:rPr u="sng">
                <a:solidFill>
                  <a:srgbClr val="000000"/>
                </a:solidFill>
              </a:rPr>
              <a:t>mild</a:t>
            </a:r>
            <a:r>
              <a:rPr>
                <a:solidFill>
                  <a:srgbClr val="000000"/>
                </a:solidFill>
              </a:rPr>
              <a:t> - a temper by nature, not easily provoked</a:t>
            </a:r>
            <a:endParaRPr>
              <a:solidFill>
                <a:srgbClr val="000000"/>
              </a:solidFill>
            </a:endParaRPr>
          </a:p>
          <a:p>
            <a:pPr lvl="1">
              <a:buSzPct val="12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latin typeface="Helvetica"/>
                <a:ea typeface="Helvetica"/>
                <a:cs typeface="Helvetica"/>
                <a:sym typeface="Helvetica"/>
              </a:defRPr>
            </a:pPr>
            <a:r>
              <a:rPr u="sng">
                <a:solidFill>
                  <a:srgbClr val="000000"/>
                </a:solidFill>
              </a:rPr>
              <a:t>meek</a:t>
            </a:r>
            <a:r>
              <a:rPr>
                <a:solidFill>
                  <a:srgbClr val="000000"/>
                </a:solidFill>
              </a:rPr>
              <a:t> - a spirit schooled to mildness by discipline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Rectangle"/>
          <p:cNvSpPr/>
          <p:nvPr/>
        </p:nvSpPr>
        <p:spPr>
          <a:xfrm>
            <a:off x="254000" y="1663700"/>
            <a:ext cx="9664700" cy="5740400"/>
          </a:xfrm>
          <a:prstGeom prst="rect">
            <a:avLst/>
          </a:prstGeom>
          <a:solidFill>
            <a:srgbClr val="FFFFFF">
              <a:alpha val="72000"/>
            </a:srgbClr>
          </a:solidFill>
          <a:ln w="12700">
            <a:miter lim="400000"/>
          </a:ln>
        </p:spPr>
        <p:txBody>
          <a:bodyPr lIns="38100" tIns="38100" rIns="38100" bIns="38100" anchor="ctr"/>
          <a:lstStyle/>
          <a:p>
            <a:pPr>
              <a:defRPr sz="2400">
                <a:latin typeface="+mn-lt"/>
                <a:ea typeface="+mn-ea"/>
                <a:cs typeface="+mn-cs"/>
                <a:sym typeface="Baskerville"/>
              </a:defRPr>
            </a:pPr>
          </a:p>
        </p:txBody>
      </p:sp>
      <p:sp>
        <p:nvSpPr>
          <p:cNvPr id="258" name="Context: first two beatitudes"/>
          <p:cNvSpPr txBox="1"/>
          <p:nvPr>
            <p:ph type="title"/>
          </p:nvPr>
        </p:nvSpPr>
        <p:spPr>
          <a:prstGeom prst="rect">
            <a:avLst/>
          </a:prstGeom>
        </p:spPr>
        <p:txBody>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lvl1pPr>
          </a:lstStyle>
          <a:p>
            <a:pPr/>
            <a:r>
              <a:t>Context: first two beatitudes</a:t>
            </a:r>
          </a:p>
        </p:txBody>
      </p:sp>
      <p:sp>
        <p:nvSpPr>
          <p:cNvPr id="259" name="poor in spirit - worthless destitute, insufficient…"/>
          <p:cNvSpPr txBox="1"/>
          <p:nvPr>
            <p:ph type="body" idx="1"/>
          </p:nvPr>
        </p:nvSpPr>
        <p:spPr>
          <a:xfrm>
            <a:off x="203200" y="1739900"/>
            <a:ext cx="9753600" cy="5803900"/>
          </a:xfrm>
          <a:prstGeom prst="rect">
            <a:avLst/>
          </a:prstGeom>
        </p:spPr>
        <p:txBody>
          <a:bodyPr anchor="t"/>
          <a:lstStyle/>
          <a:p>
            <a:pPr>
              <a:spcBef>
                <a:spcPts val="700"/>
              </a:spcBef>
              <a:buSzPct val="100000"/>
              <a:buFontTx/>
              <a:buAutoNum type="arabicPeriod" startAt="1"/>
              <a:defRPr sz="3100"/>
            </a:pPr>
            <a:r>
              <a:rPr u="sng">
                <a:solidFill>
                  <a:srgbClr val="000000"/>
                </a:solidFill>
                <a:uFill>
                  <a:solidFill>
                    <a:srgbClr val="000000"/>
                  </a:solidFill>
                </a:uFill>
              </a:rPr>
              <a:t>poor in spirit</a:t>
            </a:r>
            <a:r>
              <a:rPr>
                <a:solidFill>
                  <a:srgbClr val="000000"/>
                </a:solidFill>
                <a:uFill>
                  <a:solidFill>
                    <a:srgbClr val="000000"/>
                  </a:solidFill>
                </a:uFill>
              </a:rPr>
              <a:t> - worthless destitute, insufficient		</a:t>
            </a:r>
            <a:endParaRPr>
              <a:solidFill>
                <a:srgbClr val="000000"/>
              </a:solidFill>
              <a:uFill>
                <a:solidFill>
                  <a:srgbClr val="000000"/>
                </a:solidFill>
              </a:uFill>
            </a:endParaRPr>
          </a:p>
          <a:p>
            <a:pPr>
              <a:spcBef>
                <a:spcPts val="700"/>
              </a:spcBef>
              <a:buSzPct val="100000"/>
              <a:buFontTx/>
              <a:buAutoNum type="arabicPeriod" startAt="1"/>
              <a:defRPr sz="3100"/>
            </a:pPr>
            <a:r>
              <a:rPr u="sng">
                <a:solidFill>
                  <a:srgbClr val="000000"/>
                </a:solidFill>
                <a:uFill>
                  <a:solidFill>
                    <a:srgbClr val="000000"/>
                  </a:solidFill>
                </a:uFill>
              </a:rPr>
              <a:t>mourn</a:t>
            </a:r>
            <a:r>
              <a:rPr>
                <a:solidFill>
                  <a:srgbClr val="000000"/>
                </a:solidFill>
                <a:uFill>
                  <a:solidFill>
                    <a:srgbClr val="000000"/>
                  </a:solidFill>
                </a:uFill>
              </a:rPr>
              <a:t> - because of sin, poverty of spirit &amp; lost state</a:t>
            </a:r>
            <a:endParaRPr>
              <a:solidFill>
                <a:srgbClr val="000000"/>
              </a:solidFill>
              <a:uFill>
                <a:solidFill>
                  <a:srgbClr val="000000"/>
                </a:solidFill>
              </a:uFill>
            </a:endParaRPr>
          </a:p>
          <a:p>
            <a:pPr>
              <a:spcBef>
                <a:spcPts val="700"/>
              </a:spcBef>
              <a:buSzPct val="100000"/>
              <a:buFontTx/>
              <a:buAutoNum type="arabicPeriod" startAt="1"/>
              <a:defRPr sz="3100"/>
            </a:pPr>
            <a:r>
              <a:rPr u="sng">
                <a:solidFill>
                  <a:srgbClr val="000000"/>
                </a:solidFill>
                <a:uFill>
                  <a:solidFill>
                    <a:srgbClr val="000000"/>
                  </a:solidFill>
                </a:uFill>
              </a:rPr>
              <a:t>gentle or meek</a:t>
            </a:r>
            <a:r>
              <a:rPr>
                <a:solidFill>
                  <a:srgbClr val="000000"/>
                </a:solidFill>
                <a:uFill>
                  <a:solidFill>
                    <a:srgbClr val="000000"/>
                  </a:solidFill>
                </a:uFill>
              </a:rPr>
              <a:t> - a broken will, or receptive heart</a:t>
            </a:r>
            <a:endParaRPr>
              <a:solidFill>
                <a:srgbClr val="000000"/>
              </a:solidFill>
              <a:uFill>
                <a:solidFill>
                  <a:srgbClr val="000000"/>
                </a:solidFill>
              </a:uFill>
            </a:endParaRPr>
          </a:p>
          <a:p>
            <a:pPr lvl="1">
              <a:spcBef>
                <a:spcPts val="700"/>
              </a:spcBef>
              <a:buBlip>
                <a:blip r:embed="rId2"/>
              </a:buBlip>
              <a:defRPr sz="3100"/>
            </a:pPr>
            <a:r>
              <a:rPr>
                <a:solidFill>
                  <a:srgbClr val="000000"/>
                </a:solidFill>
                <a:uFill>
                  <a:solidFill>
                    <a:srgbClr val="000000"/>
                  </a:solidFill>
                </a:uFill>
              </a:rPr>
              <a:t>Opposite of: pride, stubbornness, fierceness, vengefulness</a:t>
            </a:r>
            <a:endParaRPr>
              <a:solidFill>
                <a:srgbClr val="000000"/>
              </a:solidFill>
              <a:uFill>
                <a:solidFill>
                  <a:srgbClr val="000000"/>
                </a:solidFill>
              </a:uFill>
            </a:endParaRPr>
          </a:p>
          <a:p>
            <a:pPr lvl="1">
              <a:spcBef>
                <a:spcPts val="700"/>
              </a:spcBef>
              <a:buBlip>
                <a:blip r:embed="rId2"/>
              </a:buBlip>
              <a:defRPr sz="3100"/>
            </a:pPr>
            <a:r>
              <a:rPr>
                <a:solidFill>
                  <a:srgbClr val="000000"/>
                </a:solidFill>
                <a:uFill>
                  <a:solidFill>
                    <a:srgbClr val="000000"/>
                  </a:solidFill>
                </a:uFill>
              </a:rPr>
              <a:t>Tame or domesticated		</a:t>
            </a:r>
            <a:endParaRPr>
              <a:solidFill>
                <a:srgbClr val="000000"/>
              </a:solidFill>
              <a:uFill>
                <a:solidFill>
                  <a:srgbClr val="000000"/>
                </a:solidFill>
              </a:uFill>
            </a:endParaRPr>
          </a:p>
          <a:p>
            <a:pPr lvl="2">
              <a:spcBef>
                <a:spcPts val="700"/>
              </a:spcBef>
              <a:buSzPct val="125000"/>
              <a:buFontTx/>
              <a:buChar char="-"/>
              <a:defRPr sz="3100"/>
            </a:pPr>
            <a:r>
              <a:rPr>
                <a:solidFill>
                  <a:srgbClr val="000000"/>
                </a:solidFill>
                <a:uFill>
                  <a:solidFill>
                    <a:srgbClr val="000000"/>
                  </a:solidFill>
                </a:uFill>
              </a:rPr>
              <a:t>Described the taming of a horse or a lion</a:t>
            </a:r>
            <a:endParaRPr>
              <a:solidFill>
                <a:srgbClr val="000000"/>
              </a:solidFill>
              <a:uFill>
                <a:solidFill>
                  <a:srgbClr val="000000"/>
                </a:solidFill>
              </a:uFill>
            </a:endParaRPr>
          </a:p>
          <a:p>
            <a:pPr lvl="2">
              <a:spcBef>
                <a:spcPts val="700"/>
              </a:spcBef>
              <a:buSzPct val="125000"/>
              <a:buFontTx/>
              <a:buChar char="-"/>
              <a:defRPr sz="3100"/>
            </a:pPr>
            <a:r>
              <a:rPr>
                <a:solidFill>
                  <a:srgbClr val="000000"/>
                </a:solidFill>
                <a:uFill>
                  <a:solidFill>
                    <a:srgbClr val="000000"/>
                  </a:solidFill>
                </a:uFill>
              </a:rPr>
              <a:t>Subjection of the will to God</a:t>
            </a:r>
            <a:endParaRPr>
              <a:solidFill>
                <a:srgbClr val="000000"/>
              </a:solidFill>
              <a:uFill>
                <a:solidFill>
                  <a:srgbClr val="000000"/>
                </a:solidFill>
              </a:uFill>
            </a:endParaRPr>
          </a:p>
          <a:p>
            <a:pPr lvl="2">
              <a:spcBef>
                <a:spcPts val="700"/>
              </a:spcBef>
              <a:buSzPct val="125000"/>
              <a:buFontTx/>
              <a:buChar char="-"/>
              <a:defRPr sz="3100"/>
            </a:pPr>
            <a:r>
              <a:rPr>
                <a:solidFill>
                  <a:srgbClr val="000000"/>
                </a:solidFill>
                <a:uFill>
                  <a:solidFill>
                    <a:srgbClr val="000000"/>
                  </a:solidFill>
                </a:uFill>
              </a:rPr>
              <a:t>Allows the lion &amp; lambs to dwell together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Rectangle"/>
          <p:cNvSpPr/>
          <p:nvPr/>
        </p:nvSpPr>
        <p:spPr>
          <a:xfrm>
            <a:off x="254000" y="1663700"/>
            <a:ext cx="9664700" cy="5740400"/>
          </a:xfrm>
          <a:prstGeom prst="rect">
            <a:avLst/>
          </a:prstGeom>
          <a:solidFill>
            <a:srgbClr val="FFFFFF">
              <a:alpha val="72000"/>
            </a:srgbClr>
          </a:solidFill>
          <a:ln w="12700">
            <a:miter lim="400000"/>
          </a:ln>
        </p:spPr>
        <p:txBody>
          <a:bodyPr lIns="38100" tIns="38100" rIns="38100" bIns="38100" anchor="ctr"/>
          <a:lstStyle/>
          <a:p>
            <a:pPr>
              <a:defRPr sz="2400">
                <a:latin typeface="+mn-lt"/>
                <a:ea typeface="+mn-ea"/>
                <a:cs typeface="+mn-cs"/>
                <a:sym typeface="Baskerville"/>
              </a:defRPr>
            </a:pPr>
          </a:p>
        </p:txBody>
      </p:sp>
      <p:sp>
        <p:nvSpPr>
          <p:cNvPr id="262" name="Gentle - Meek"/>
          <p:cNvSpPr txBox="1"/>
          <p:nvPr>
            <p:ph type="title"/>
          </p:nvPr>
        </p:nvSpPr>
        <p:spPr>
          <a:prstGeom prst="rect">
            <a:avLst/>
          </a:prstGeom>
        </p:spPr>
        <p:txBody>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lvl1pPr>
          </a:lstStyle>
          <a:p>
            <a:pPr/>
            <a:r>
              <a:t>Gentle - Meek</a:t>
            </a:r>
          </a:p>
        </p:txBody>
      </p:sp>
      <p:sp>
        <p:nvSpPr>
          <p:cNvPr id="263" name="Poverty without God - insufficient - worthless…"/>
          <p:cNvSpPr txBox="1"/>
          <p:nvPr>
            <p:ph type="body" idx="1"/>
          </p:nvPr>
        </p:nvSpPr>
        <p:spPr>
          <a:xfrm>
            <a:off x="406400" y="1905000"/>
            <a:ext cx="9613900" cy="5638800"/>
          </a:xfrm>
          <a:prstGeom prst="rect">
            <a:avLst/>
          </a:prstGeom>
        </p:spPr>
        <p:txBody>
          <a:bodyPr anchor="t"/>
          <a:lstStyle/>
          <a:p>
            <a:pPr>
              <a:spcBef>
                <a:spcPts val="4000"/>
              </a:spcBef>
              <a:buBlip>
                <a:blip r:embed="rId2"/>
              </a:buBlip>
              <a:defRPr sz="3400"/>
            </a:pPr>
            <a:r>
              <a:rPr>
                <a:solidFill>
                  <a:srgbClr val="000000"/>
                </a:solidFill>
                <a:uFill>
                  <a:solidFill>
                    <a:srgbClr val="000000"/>
                  </a:solidFill>
                </a:uFill>
              </a:rPr>
              <a:t>Poverty without God - insufficient - worthless</a:t>
            </a:r>
            <a:endParaRPr>
              <a:solidFill>
                <a:srgbClr val="000000"/>
              </a:solidFill>
              <a:uFill>
                <a:solidFill>
                  <a:srgbClr val="000000"/>
                </a:solidFill>
              </a:uFill>
            </a:endParaRPr>
          </a:p>
          <a:p>
            <a:pPr>
              <a:spcBef>
                <a:spcPts val="4000"/>
              </a:spcBef>
              <a:buBlip>
                <a:blip r:embed="rId2"/>
              </a:buBlip>
              <a:defRPr sz="3400"/>
            </a:pPr>
            <a:r>
              <a:rPr>
                <a:solidFill>
                  <a:srgbClr val="000000"/>
                </a:solidFill>
                <a:uFill>
                  <a:solidFill>
                    <a:srgbClr val="000000"/>
                  </a:solidFill>
                </a:uFill>
              </a:rPr>
              <a:t>Dead in sin without God - Lost</a:t>
            </a:r>
            <a:endParaRPr>
              <a:solidFill>
                <a:srgbClr val="000000"/>
              </a:solidFill>
              <a:uFill>
                <a:solidFill>
                  <a:srgbClr val="000000"/>
                </a:solidFill>
              </a:uFill>
            </a:endParaRPr>
          </a:p>
          <a:p>
            <a:pPr>
              <a:spcBef>
                <a:spcPts val="4000"/>
              </a:spcBef>
              <a:buBlip>
                <a:blip r:embed="rId2"/>
              </a:buBlip>
              <a:defRPr sz="3400"/>
            </a:pPr>
            <a:r>
              <a:rPr>
                <a:solidFill>
                  <a:srgbClr val="000000"/>
                </a:solidFill>
                <a:uFill>
                  <a:solidFill>
                    <a:srgbClr val="000000"/>
                  </a:solidFill>
                </a:uFill>
              </a:rPr>
              <a:t>Understands the atonement of Christ - saved</a:t>
            </a:r>
            <a:endParaRPr>
              <a:solidFill>
                <a:srgbClr val="000000"/>
              </a:solidFill>
              <a:uFill>
                <a:solidFill>
                  <a:srgbClr val="000000"/>
                </a:solidFill>
              </a:uFill>
            </a:endParaRPr>
          </a:p>
          <a:p>
            <a:pPr>
              <a:spcBef>
                <a:spcPts val="4000"/>
              </a:spcBef>
              <a:buBlip>
                <a:blip r:embed="rId2"/>
              </a:buBlip>
              <a:defRPr sz="3400"/>
            </a:pPr>
            <a:r>
              <a:rPr>
                <a:solidFill>
                  <a:srgbClr val="000000"/>
                </a:solidFill>
                <a:uFill>
                  <a:solidFill>
                    <a:srgbClr val="000000"/>
                  </a:solidFill>
                </a:uFill>
              </a:rPr>
              <a:t>A broken will - ready to do the Master’s will                - kind &amp; gentle with men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Rectangle"/>
          <p:cNvSpPr/>
          <p:nvPr/>
        </p:nvSpPr>
        <p:spPr>
          <a:xfrm>
            <a:off x="203200" y="1663700"/>
            <a:ext cx="9715500" cy="5740400"/>
          </a:xfrm>
          <a:prstGeom prst="rect">
            <a:avLst/>
          </a:prstGeom>
          <a:solidFill>
            <a:srgbClr val="FFFFFF">
              <a:alpha val="72000"/>
            </a:srgbClr>
          </a:solidFill>
          <a:ln w="12700">
            <a:miter lim="400000"/>
          </a:ln>
        </p:spPr>
        <p:txBody>
          <a:bodyPr lIns="38100" tIns="38100" rIns="38100" bIns="38100" anchor="ctr"/>
          <a:lstStyle/>
          <a:p>
            <a:pPr>
              <a:defRPr sz="2400">
                <a:latin typeface="+mn-lt"/>
                <a:ea typeface="+mn-ea"/>
                <a:cs typeface="+mn-cs"/>
                <a:sym typeface="Baskerville"/>
              </a:defRPr>
            </a:pPr>
          </a:p>
        </p:txBody>
      </p:sp>
      <p:sp>
        <p:nvSpPr>
          <p:cNvPr id="266" name="Gentleness - Meekness"/>
          <p:cNvSpPr txBox="1"/>
          <p:nvPr>
            <p:ph type="title"/>
          </p:nvPr>
        </p:nvSpPr>
        <p:spPr>
          <a:prstGeom prst="rect">
            <a:avLst/>
          </a:prstGeom>
        </p:spPr>
        <p:txBody>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lvl1pPr>
          </a:lstStyle>
          <a:p>
            <a:pPr/>
            <a:r>
              <a:t>Gentleness - Meekness</a:t>
            </a:r>
          </a:p>
        </p:txBody>
      </p:sp>
      <p:sp>
        <p:nvSpPr>
          <p:cNvPr id="267" name="As Seen By Others…"/>
          <p:cNvSpPr txBox="1"/>
          <p:nvPr>
            <p:ph type="body" idx="1"/>
          </p:nvPr>
        </p:nvSpPr>
        <p:spPr>
          <a:xfrm>
            <a:off x="292100" y="1816100"/>
            <a:ext cx="9512300" cy="5727700"/>
          </a:xfrm>
          <a:prstGeom prst="rect">
            <a:avLst/>
          </a:prstGeom>
        </p:spPr>
        <p:txBody>
          <a:bodyPr anchor="t"/>
          <a:lstStyle/>
          <a:p>
            <a:pPr marL="726281" indent="-472281">
              <a:spcBef>
                <a:spcPts val="3300"/>
              </a:spcBef>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3400">
                <a:solidFill>
                  <a:srgbClr val="000000"/>
                </a:solidFill>
                <a:effectLst>
                  <a:outerShdw sx="100000" sy="100000" kx="0" ky="0" algn="b" rotWithShape="0" blurRad="25400" dist="25400" dir="15900000">
                    <a:srgbClr val="595650">
                      <a:alpha val="33000"/>
                    </a:srgbClr>
                  </a:outerShdw>
                </a:effectLst>
              </a:rPr>
              <a:t>As Seen By Others</a:t>
            </a:r>
            <a:r>
              <a:rPr sz="3400">
                <a:effectLst>
                  <a:outerShdw sx="100000" sy="100000" kx="0" ky="0" algn="b" rotWithShape="0" blurRad="25400" dist="25400" dir="15900000">
                    <a:srgbClr val="595650">
                      <a:alpha val="33000"/>
                    </a:srgbClr>
                  </a:outerShdw>
                </a:effectLst>
              </a:rPr>
              <a:t> </a:t>
            </a:r>
            <a:endParaRPr sz="3400">
              <a:effectLst>
                <a:outerShdw sx="100000" sy="100000" kx="0" ky="0" algn="b" rotWithShape="0" blurRad="25400" dist="25400" dir="15900000">
                  <a:srgbClr val="595650">
                    <a:alpha val="33000"/>
                  </a:srgbClr>
                </a:outerShdw>
              </a:effectLst>
            </a:endParaRPr>
          </a:p>
          <a:p>
            <a:pPr lvl="1">
              <a:spcBef>
                <a:spcPts val="3300"/>
              </a:spcBef>
              <a:buSzPct val="12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pPr>
            <a:r>
              <a:rPr>
                <a:solidFill>
                  <a:srgbClr val="000000"/>
                </a:solidFill>
                <a:uFill>
                  <a:solidFill>
                    <a:srgbClr val="000000"/>
                  </a:solidFill>
                </a:uFill>
              </a:rPr>
              <a:t>Even tempered, slow to anger - gentle - humble		</a:t>
            </a:r>
            <a:endParaRPr sz="3400">
              <a:solidFill>
                <a:srgbClr val="000000"/>
              </a:solidFill>
              <a:uFill>
                <a:solidFill>
                  <a:srgbClr val="000000"/>
                </a:solidFill>
              </a:uFill>
            </a:endParaRPr>
          </a:p>
          <a:p>
            <a:pPr marL="726281" indent="-472281">
              <a:spcBef>
                <a:spcPts val="3300"/>
              </a:spcBef>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3400">
                <a:solidFill>
                  <a:srgbClr val="000000"/>
                </a:solidFill>
                <a:uFill>
                  <a:solidFill>
                    <a:srgbClr val="000000"/>
                  </a:solidFill>
                </a:uFill>
              </a:rPr>
              <a:t>	</a:t>
            </a:r>
            <a:r>
              <a:rPr sz="3400">
                <a:solidFill>
                  <a:srgbClr val="000000"/>
                </a:solidFill>
                <a:uFill>
                  <a:solidFill>
                    <a:srgbClr val="000000"/>
                  </a:solidFill>
                </a:uFill>
              </a:rPr>
              <a:t>Self-controlled because God controlled		</a:t>
            </a:r>
            <a:endParaRPr sz="3400">
              <a:solidFill>
                <a:srgbClr val="000000"/>
              </a:solidFill>
              <a:uFill>
                <a:solidFill>
                  <a:srgbClr val="000000"/>
                </a:solidFill>
              </a:uFill>
            </a:endParaRPr>
          </a:p>
          <a:p>
            <a:pPr marL="726281" indent="-472281">
              <a:spcBef>
                <a:spcPts val="3300"/>
              </a:spcBef>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3400">
                <a:solidFill>
                  <a:srgbClr val="000000"/>
                </a:solidFill>
                <a:uFill>
                  <a:solidFill>
                    <a:srgbClr val="000000"/>
                  </a:solidFill>
                </a:uFill>
              </a:rPr>
              <a:t>Thinks more highly of other's interests</a:t>
            </a:r>
            <a:endParaRPr sz="3400">
              <a:solidFill>
                <a:srgbClr val="000000"/>
              </a:solidFill>
              <a:uFill>
                <a:solidFill>
                  <a:srgbClr val="000000"/>
                </a:solidFill>
              </a:uFill>
            </a:endParaRPr>
          </a:p>
          <a:p>
            <a:pPr marL="726281" indent="-472281">
              <a:spcBef>
                <a:spcPts val="3300"/>
              </a:spcBef>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3400">
                <a:solidFill>
                  <a:srgbClr val="000000"/>
                </a:solidFill>
                <a:uFill>
                  <a:solidFill>
                    <a:srgbClr val="000000"/>
                  </a:solidFill>
                </a:uFill>
              </a:rPr>
              <a:t>A fruit of the Spirit </a:t>
            </a:r>
            <a:r>
              <a:rPr b="1" sz="3000">
                <a:solidFill>
                  <a:srgbClr val="FF2600"/>
                </a:solidFill>
                <a:uFill>
                  <a:solidFill>
                    <a:srgbClr val="000000"/>
                  </a:solidFill>
                </a:uFill>
                <a:latin typeface="Times"/>
                <a:ea typeface="Times"/>
                <a:cs typeface="Times"/>
                <a:sym typeface="Times"/>
              </a:rPr>
              <a:t>Gal. 5:23</a:t>
            </a:r>
            <a:r>
              <a:rPr sz="3000">
                <a:solidFill>
                  <a:srgbClr val="000000"/>
                </a:solidFill>
                <a:uFill>
                  <a:solidFill>
                    <a:srgbClr val="000000"/>
                  </a:solidFill>
                </a:uFill>
              </a:rPr>
              <a:t>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Rectangle"/>
          <p:cNvSpPr/>
          <p:nvPr/>
        </p:nvSpPr>
        <p:spPr>
          <a:xfrm>
            <a:off x="203200" y="1663700"/>
            <a:ext cx="9715500" cy="5740400"/>
          </a:xfrm>
          <a:prstGeom prst="rect">
            <a:avLst/>
          </a:prstGeom>
          <a:solidFill>
            <a:srgbClr val="FFFFFF">
              <a:alpha val="72000"/>
            </a:srgbClr>
          </a:solidFill>
          <a:ln w="12700">
            <a:miter lim="400000"/>
          </a:ln>
        </p:spPr>
        <p:txBody>
          <a:bodyPr lIns="38100" tIns="38100" rIns="38100" bIns="38100" anchor="ctr"/>
          <a:lstStyle/>
          <a:p>
            <a:pPr>
              <a:defRPr sz="2400">
                <a:latin typeface="+mn-lt"/>
                <a:ea typeface="+mn-ea"/>
                <a:cs typeface="+mn-cs"/>
                <a:sym typeface="Baskerville"/>
              </a:defRPr>
            </a:pPr>
          </a:p>
        </p:txBody>
      </p:sp>
      <p:sp>
        <p:nvSpPr>
          <p:cNvPr id="270" name="“For they shall inherit the earth.”"/>
          <p:cNvSpPr txBox="1"/>
          <p:nvPr>
            <p:ph type="title"/>
          </p:nvPr>
        </p:nvSpPr>
        <p:spPr>
          <a:prstGeom prst="rect">
            <a:avLst/>
          </a:prstGeom>
        </p:spPr>
        <p:txBody>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100"/>
            </a:lvl1pPr>
          </a:lstStyle>
          <a:p>
            <a:pPr/>
            <a:r>
              <a:t>“For they shall inherit the earth.”</a:t>
            </a:r>
          </a:p>
        </p:txBody>
      </p:sp>
      <p:sp>
        <p:nvSpPr>
          <p:cNvPr id="271" name="Literal - The gentle get the most out of life…"/>
          <p:cNvSpPr txBox="1"/>
          <p:nvPr>
            <p:ph type="body" idx="1"/>
          </p:nvPr>
        </p:nvSpPr>
        <p:spPr>
          <a:xfrm>
            <a:off x="292100" y="1816100"/>
            <a:ext cx="9448800" cy="5727700"/>
          </a:xfrm>
          <a:prstGeom prst="rect">
            <a:avLst/>
          </a:prstGeom>
        </p:spPr>
        <p:txBody>
          <a:bodyPr anchor="t"/>
          <a:lstStyle/>
          <a:p>
            <a:pPr>
              <a:spcBef>
                <a:spcPts val="2200"/>
              </a:spcBef>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pPr>
            <a:r>
              <a:rPr>
                <a:solidFill>
                  <a:srgbClr val="000000"/>
                </a:solidFill>
                <a:uFill>
                  <a:solidFill>
                    <a:srgbClr val="000000"/>
                  </a:solidFill>
                </a:uFill>
              </a:rPr>
              <a:t>Literal - The gentle get the most out of life	</a:t>
            </a:r>
            <a:endParaRPr>
              <a:solidFill>
                <a:srgbClr val="000000"/>
              </a:solidFill>
              <a:uFill>
                <a:solidFill>
                  <a:srgbClr val="000000"/>
                </a:solidFill>
              </a:uFill>
            </a:endParaRPr>
          </a:p>
          <a:p>
            <a:pPr lvl="2" marL="774700">
              <a:spcBef>
                <a:spcPts val="2600"/>
              </a:spcBef>
              <a:buSzPct val="12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pPr>
            <a:r>
              <a:rPr>
                <a:solidFill>
                  <a:srgbClr val="000000"/>
                </a:solidFill>
                <a:uFill>
                  <a:solidFill>
                    <a:srgbClr val="000000"/>
                  </a:solidFill>
                </a:uFill>
              </a:rPr>
              <a:t>Self-control from being God controlled = happy</a:t>
            </a:r>
            <a:r>
              <a:rPr sz="1000">
                <a:solidFill>
                  <a:srgbClr val="000000"/>
                </a:solidFill>
                <a:uFill>
                  <a:solidFill>
                    <a:srgbClr val="000000"/>
                  </a:solidFill>
                </a:uFill>
                <a:latin typeface="Helvetica"/>
                <a:ea typeface="Helvetica"/>
                <a:cs typeface="Helvetica"/>
                <a:sym typeface="Helvetica"/>
              </a:rPr>
              <a:t>      </a:t>
            </a:r>
            <a:r>
              <a:rPr b="1" sz="2800">
                <a:solidFill>
                  <a:srgbClr val="FF2600"/>
                </a:solidFill>
                <a:uFill>
                  <a:solidFill>
                    <a:srgbClr val="000000"/>
                  </a:solidFill>
                </a:uFill>
                <a:latin typeface="Times"/>
                <a:ea typeface="Times"/>
                <a:cs typeface="Times"/>
                <a:sym typeface="Times"/>
              </a:rPr>
              <a:t>Ps. 37:16</a:t>
            </a:r>
            <a:r>
              <a:rPr b="1" sz="2800">
                <a:solidFill>
                  <a:srgbClr val="000000"/>
                </a:solidFill>
                <a:uFill>
                  <a:solidFill>
                    <a:srgbClr val="000000"/>
                  </a:solidFill>
                </a:uFill>
                <a:latin typeface="Times"/>
                <a:ea typeface="Times"/>
                <a:cs typeface="Times"/>
                <a:sym typeface="Times"/>
              </a:rPr>
              <a:t>   “Better is the little of the righteous than the abundance of many wicked.”                                             </a:t>
            </a:r>
            <a:r>
              <a:rPr b="1" sz="2800">
                <a:solidFill>
                  <a:srgbClr val="FF2600"/>
                </a:solidFill>
                <a:uFill>
                  <a:solidFill>
                    <a:srgbClr val="000000"/>
                  </a:solidFill>
                </a:uFill>
                <a:latin typeface="Times"/>
                <a:ea typeface="Times"/>
                <a:cs typeface="Times"/>
                <a:sym typeface="Times"/>
              </a:rPr>
              <a:t>Prov. 15:16</a:t>
            </a:r>
            <a:r>
              <a:rPr b="1" sz="2800">
                <a:solidFill>
                  <a:srgbClr val="000000"/>
                </a:solidFill>
                <a:uFill>
                  <a:solidFill>
                    <a:srgbClr val="000000"/>
                  </a:solidFill>
                </a:uFill>
                <a:latin typeface="Times"/>
                <a:ea typeface="Times"/>
                <a:cs typeface="Times"/>
                <a:sym typeface="Times"/>
              </a:rPr>
              <a:t>  “Better is a little with the fear of the LORD, than great treasure and turmoil with it.”</a:t>
            </a:r>
            <a:endParaRPr>
              <a:solidFill>
                <a:srgbClr val="000000"/>
              </a:solidFill>
              <a:uFill>
                <a:solidFill>
                  <a:srgbClr val="000000"/>
                </a:solidFill>
              </a:uFill>
            </a:endParaRPr>
          </a:p>
          <a:p>
            <a:pPr lvl="2" marL="774700">
              <a:spcBef>
                <a:spcPts val="0"/>
              </a:spcBef>
              <a:buSzPct val="12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pPr>
            <a:r>
              <a:rPr>
                <a:solidFill>
                  <a:srgbClr val="000000"/>
                </a:solidFill>
                <a:uFill>
                  <a:solidFill>
                    <a:srgbClr val="000000"/>
                  </a:solidFill>
                </a:uFill>
              </a:rPr>
              <a:t>Enjoy everything they have with contentment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Rectangle"/>
          <p:cNvSpPr/>
          <p:nvPr/>
        </p:nvSpPr>
        <p:spPr>
          <a:xfrm>
            <a:off x="203200" y="1663700"/>
            <a:ext cx="9715500" cy="5740400"/>
          </a:xfrm>
          <a:prstGeom prst="rect">
            <a:avLst/>
          </a:prstGeom>
          <a:solidFill>
            <a:srgbClr val="FFFFFF">
              <a:alpha val="72000"/>
            </a:srgbClr>
          </a:solidFill>
          <a:ln w="12700">
            <a:miter lim="400000"/>
          </a:ln>
        </p:spPr>
        <p:txBody>
          <a:bodyPr lIns="38100" tIns="38100" rIns="38100" bIns="38100" anchor="ctr"/>
          <a:lstStyle/>
          <a:p>
            <a:pPr>
              <a:defRPr sz="2400">
                <a:latin typeface="+mn-lt"/>
                <a:ea typeface="+mn-ea"/>
                <a:cs typeface="+mn-cs"/>
                <a:sym typeface="Baskerville"/>
              </a:defRPr>
            </a:pPr>
          </a:p>
        </p:txBody>
      </p:sp>
      <p:sp>
        <p:nvSpPr>
          <p:cNvPr id="274" name="“For they shall inherit the earth.”"/>
          <p:cNvSpPr txBox="1"/>
          <p:nvPr>
            <p:ph type="title"/>
          </p:nvPr>
        </p:nvSpPr>
        <p:spPr>
          <a:prstGeom prst="rect">
            <a:avLst/>
          </a:prstGeom>
        </p:spPr>
        <p:txBody>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100"/>
            </a:lvl1pPr>
          </a:lstStyle>
          <a:p>
            <a:pPr/>
            <a:r>
              <a:t>“For they shall inherit the earth.”</a:t>
            </a:r>
          </a:p>
        </p:txBody>
      </p:sp>
      <p:sp>
        <p:nvSpPr>
          <p:cNvPr id="275" name="Literal - Have spiritual title or right to all…"/>
          <p:cNvSpPr txBox="1"/>
          <p:nvPr>
            <p:ph type="body" idx="1"/>
          </p:nvPr>
        </p:nvSpPr>
        <p:spPr>
          <a:xfrm>
            <a:off x="292100" y="1816100"/>
            <a:ext cx="9448800" cy="5727700"/>
          </a:xfrm>
          <a:prstGeom prst="rect">
            <a:avLst/>
          </a:prstGeom>
        </p:spPr>
        <p:txBody>
          <a:bodyPr anchor="t"/>
          <a:lstStyle/>
          <a:p>
            <a:pPr>
              <a:spcBef>
                <a:spcPts val="2200"/>
              </a:spcBef>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pPr>
            <a:r>
              <a:rPr>
                <a:solidFill>
                  <a:srgbClr val="000000"/>
                </a:solidFill>
                <a:uFill>
                  <a:solidFill>
                    <a:srgbClr val="000000"/>
                  </a:solidFill>
                </a:uFill>
              </a:rPr>
              <a:t>Literal - Have spiritual title or right to all	</a:t>
            </a:r>
            <a:endParaRPr>
              <a:solidFill>
                <a:srgbClr val="000000"/>
              </a:solidFill>
              <a:uFill>
                <a:solidFill>
                  <a:srgbClr val="000000"/>
                </a:solidFill>
              </a:uFill>
            </a:endParaRPr>
          </a:p>
          <a:p>
            <a:pPr lvl="2" marL="774700">
              <a:spcBef>
                <a:spcPts val="2600"/>
              </a:spcBef>
              <a:buSzPct val="12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pPr>
            <a:r>
              <a:rPr>
                <a:solidFill>
                  <a:srgbClr val="000000"/>
                </a:solidFill>
                <a:uFill>
                  <a:solidFill>
                    <a:srgbClr val="000000"/>
                  </a:solidFill>
                </a:uFill>
              </a:rPr>
              <a:t>Members of Christ</a:t>
            </a:r>
            <a:r>
              <a:rPr sz="1000">
                <a:solidFill>
                  <a:srgbClr val="000000"/>
                </a:solidFill>
                <a:uFill>
                  <a:solidFill>
                    <a:srgbClr val="000000"/>
                  </a:solidFill>
                </a:uFill>
                <a:latin typeface="Helvetica"/>
                <a:ea typeface="Helvetica"/>
                <a:cs typeface="Helvetica"/>
                <a:sym typeface="Helvetica"/>
              </a:rPr>
              <a:t>      </a:t>
            </a:r>
            <a:r>
              <a:rPr b="1" sz="2800">
                <a:solidFill>
                  <a:srgbClr val="FF2600"/>
                </a:solidFill>
                <a:uFill>
                  <a:solidFill>
                    <a:srgbClr val="000000"/>
                  </a:solidFill>
                </a:uFill>
                <a:latin typeface="Times"/>
                <a:ea typeface="Times"/>
                <a:cs typeface="Times"/>
                <a:sym typeface="Times"/>
              </a:rPr>
              <a:t>1 Cor</a:t>
            </a:r>
            <a:r>
              <a:rPr b="1" sz="2800">
                <a:solidFill>
                  <a:srgbClr val="FF2600"/>
                </a:solidFill>
                <a:uFill>
                  <a:solidFill>
                    <a:srgbClr val="FF2600"/>
                  </a:solidFill>
                </a:uFill>
                <a:latin typeface="Times"/>
                <a:ea typeface="Times"/>
                <a:cs typeface="Times"/>
                <a:sym typeface="Times"/>
              </a:rPr>
              <a:t>. 3:21, 22</a:t>
            </a:r>
            <a:r>
              <a:rPr b="1" sz="2800">
                <a:solidFill>
                  <a:srgbClr val="000000"/>
                </a:solidFill>
                <a:uFill>
                  <a:solidFill>
                    <a:srgbClr val="000000"/>
                  </a:solidFill>
                </a:uFill>
                <a:latin typeface="Times"/>
                <a:ea typeface="Times"/>
                <a:cs typeface="Times"/>
                <a:sym typeface="Times"/>
              </a:rPr>
              <a:t> So then let no one boast in men. For all things belong to you, whether Paul or Apollos or Cephas or the world or life or death or things present or things to come; all things belong to you, and you belong to Christ; and Christ belongs to God.</a:t>
            </a:r>
            <a:endParaRPr>
              <a:solidFill>
                <a:srgbClr val="000000"/>
              </a:solidFill>
              <a:uFill>
                <a:solidFill>
                  <a:srgbClr val="000000"/>
                </a:solidFill>
              </a:uFill>
            </a:endParaRPr>
          </a:p>
          <a:p>
            <a:pPr lvl="2" marL="774700">
              <a:spcBef>
                <a:spcPts val="0"/>
              </a:spcBef>
              <a:buSzPct val="125000"/>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pPr>
            <a:r>
              <a:rPr>
                <a:solidFill>
                  <a:srgbClr val="000000"/>
                </a:solidFill>
                <a:uFill>
                  <a:solidFill>
                    <a:srgbClr val="000000"/>
                  </a:solidFill>
                </a:uFill>
              </a:rPr>
              <a:t>Approved by God </a:t>
            </a:r>
            <a:r>
              <a:rPr b="1" sz="2800">
                <a:solidFill>
                  <a:srgbClr val="FF2600"/>
                </a:solidFill>
                <a:uFill>
                  <a:solidFill>
                    <a:srgbClr val="FF2600"/>
                  </a:solidFill>
                </a:uFill>
                <a:latin typeface="Times"/>
                <a:ea typeface="Times"/>
                <a:cs typeface="Times"/>
                <a:sym typeface="Times"/>
              </a:rPr>
              <a:t>2 Cor. 6:10 </a:t>
            </a:r>
            <a:r>
              <a:rPr b="1" sz="2800">
                <a:solidFill>
                  <a:srgbClr val="000000"/>
                </a:solidFill>
                <a:uFill>
                  <a:solidFill>
                    <a:srgbClr val="FF2600"/>
                  </a:solidFill>
                </a:uFill>
                <a:latin typeface="Times"/>
                <a:ea typeface="Times"/>
                <a:cs typeface="Times"/>
                <a:sym typeface="Times"/>
              </a:rPr>
              <a:t>as having nothing yet possessing all things - </a:t>
            </a:r>
            <a:r>
              <a:rPr b="1" sz="2800">
                <a:solidFill>
                  <a:srgbClr val="FF2600"/>
                </a:solidFill>
                <a:uFill>
                  <a:solidFill>
                    <a:srgbClr val="000000"/>
                  </a:solidFill>
                </a:uFill>
                <a:latin typeface="Times"/>
                <a:ea typeface="Times"/>
                <a:cs typeface="Times"/>
                <a:sym typeface="Times"/>
              </a:rPr>
              <a:t>2 Pet. 3:12, 13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Black">
  <a:themeElements>
    <a:clrScheme name="Black">
      <a:dk1>
        <a:srgbClr val="FF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ill Sans"/>
        <a:ea typeface="Gill Sans"/>
        <a:cs typeface="Gill Sans"/>
      </a:majorFont>
      <a:minorFont>
        <a:latin typeface="Baskerville"/>
        <a:ea typeface="Baskerville"/>
        <a:cs typeface="Baskervill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ill Sans"/>
        <a:ea typeface="Gill Sans"/>
        <a:cs typeface="Gill Sans"/>
      </a:majorFont>
      <a:minorFont>
        <a:latin typeface="Baskerville"/>
        <a:ea typeface="Baskerville"/>
        <a:cs typeface="Baskervill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