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Neue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Neue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Neue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Neue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Neue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Neue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Neue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Neue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Neue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noFill/>
        </a:fill>
      </a:tcStyle>
    </a:wholeTbl>
    <a:band2H>
      <a:tcTxStyle b="def" i="def"/>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000000"/>
              </a:solidFill>
              <a:prstDash val="solid"/>
              <a:miter lim="400000"/>
            </a:ln>
          </a:left>
          <a:right>
            <a:ln w="12700" cap="flat">
              <a:solidFill>
                <a:srgbClr val="C4C6C6"/>
              </a:solidFill>
              <a:prstDash val="solid"/>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solidFill>
            <a:srgbClr val="E8E9E8"/>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noFill/>
              <a:miter lim="400000"/>
            </a:ln>
          </a:insideH>
          <a:insideV>
            <a:ln w="12700" cap="flat">
              <a:noFill/>
              <a:miter lim="400000"/>
            </a:ln>
          </a:insideV>
        </a:tcBdr>
        <a:fill>
          <a:no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000000"/>
              </a:solidFill>
              <a:prstDash val="solid"/>
              <a:miter lim="400000"/>
            </a:ln>
          </a:top>
          <a:bottom>
            <a:ln w="0" cap="flat">
              <a:noFill/>
              <a:miter lim="400000"/>
            </a:ln>
          </a:bottom>
          <a:insideH>
            <a:ln w="12700" cap="flat">
              <a:noFill/>
              <a:miter lim="400000"/>
            </a:ln>
          </a:insideH>
          <a:insideV>
            <a:ln w="12700" cap="flat">
              <a:noFill/>
              <a:miter lim="400000"/>
            </a:ln>
          </a:insideV>
        </a:tcBdr>
        <a:fill>
          <a:solidFill>
            <a:schemeClr val="accent1">
              <a:satOff val="12166"/>
              <a:lumOff val="-13042"/>
            </a:schemeClr>
          </a:solidFill>
        </a:fill>
      </a:tcStyle>
    </a:firstRow>
  </a:tblStyle>
  <a:tblStyle styleId="{C7B018BB-80A7-4F77-B60F-C8B233D01FF8}"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b="def" i="def"/>
      <a:tcStyle>
        <a:tcBdr/>
        <a:fill>
          <a:solidFill>
            <a:srgbClr val="EFF8FA"/>
          </a:solidFill>
        </a:fill>
      </a:tcStyle>
    </a:band2H>
    <a:firstCo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4F728F"/>
              </a:solidFill>
              <a:prstDash val="solid"/>
              <a:miter lim="400000"/>
            </a:ln>
          </a:top>
          <a:bottom>
            <a:ln w="12700" cap="flat">
              <a:solidFill>
                <a:srgbClr val="4F728F"/>
              </a:solidFill>
              <a:prstDash val="solid"/>
              <a:miter lim="400000"/>
            </a:ln>
          </a:bottom>
          <a:insideH>
            <a:ln w="12700" cap="flat">
              <a:solidFill>
                <a:srgbClr val="4F728F"/>
              </a:solidFill>
              <a:prstDash val="solid"/>
              <a:miter lim="400000"/>
            </a:ln>
          </a:insideH>
          <a:insideV>
            <a:ln w="12700" cap="flat">
              <a:noFill/>
              <a:miter lim="400000"/>
            </a:ln>
          </a:insideV>
        </a:tcBdr>
        <a:fill>
          <a:solidFill>
            <a:srgbClr val="D4DADF"/>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747474"/>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638EB0"/>
          </a:solid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173D59"/>
          </a:solidFill>
        </a:fill>
      </a:tcStyle>
    </a:firstRow>
  </a:tblStyle>
  <a:tblStyle styleId="{EEE7283C-3CF3-47DC-8721-378D4A62B228}" styleName="">
    <a:tblBg/>
    <a:wholeTbl>
      <a:tcTxStyle b="off" i="off">
        <a:font>
          <a:latin typeface="Helvetica Neue"/>
          <a:ea typeface="Helvetica Neue"/>
          <a:cs typeface="Helvetica Neue"/>
        </a:font>
        <a:srgbClr val="444444"/>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b="def" i="def"/>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3C3C1D"/>
              </a:solidFill>
              <a:prstDash val="solid"/>
              <a:miter lim="400000"/>
            </a:ln>
          </a:left>
          <a:right>
            <a:ln w="12700" cap="flat">
              <a:solidFill>
                <a:schemeClr val="accent2">
                  <a:hueOff val="-487087"/>
                  <a:satOff val="-2686"/>
                  <a:lumOff val="14808"/>
                </a:schemeClr>
              </a:solidFill>
              <a:prstDash val="solid"/>
              <a:miter lim="400000"/>
            </a:ln>
          </a:right>
          <a:top>
            <a:ln w="12700" cap="flat">
              <a:solidFill>
                <a:schemeClr val="accent2">
                  <a:hueOff val="-487087"/>
                  <a:satOff val="-2686"/>
                  <a:lumOff val="14808"/>
                </a:schemeClr>
              </a:solidFill>
              <a:prstDash val="solid"/>
              <a:miter lim="400000"/>
            </a:ln>
          </a:top>
          <a:bottom>
            <a:ln w="12700" cap="flat">
              <a:solidFill>
                <a:schemeClr val="accent2">
                  <a:hueOff val="-487087"/>
                  <a:satOff val="-2686"/>
                  <a:lumOff val="14808"/>
                </a:schemeClr>
              </a:solidFill>
              <a:prstDash val="solid"/>
              <a:miter lim="400000"/>
            </a:ln>
          </a:bottom>
          <a:insideH>
            <a:ln w="12700" cap="flat">
              <a:solidFill>
                <a:schemeClr val="accent2">
                  <a:hueOff val="-487087"/>
                  <a:satOff val="-2686"/>
                  <a:lumOff val="14808"/>
                </a:schemeClr>
              </a:solidFill>
              <a:prstDash val="solid"/>
              <a:miter lim="400000"/>
            </a:ln>
          </a:insideH>
          <a:insideV>
            <a:ln w="12700" cap="flat">
              <a:solidFill>
                <a:schemeClr val="accent2">
                  <a:hueOff val="-487087"/>
                  <a:satOff val="-2686"/>
                  <a:lumOff val="14808"/>
                </a:schemeClr>
              </a:solidFill>
              <a:prstDash val="solid"/>
              <a:miter lim="400000"/>
            </a:ln>
          </a:insideV>
        </a:tcBdr>
        <a:fill>
          <a:solidFill>
            <a:srgbClr val="CFCDBB"/>
          </a:solidFill>
        </a:fill>
      </a:tcStyle>
    </a:firstCol>
    <a:lastRow>
      <a:tcTxStyle b="off" i="off">
        <a:font>
          <a:latin typeface="Helvetica Neue"/>
          <a:ea typeface="Helvetica Neue"/>
          <a:cs typeface="Helvetica Neue"/>
        </a:font>
        <a:srgbClr val="444444"/>
      </a:tcTxStyle>
      <a:tcStyle>
        <a:tcBdr>
          <a:left>
            <a:ln w="12700" cap="flat">
              <a:solidFill>
                <a:srgbClr val="C6C6C6"/>
              </a:solidFill>
              <a:prstDash val="solid"/>
              <a:miter lim="400000"/>
            </a:ln>
          </a:left>
          <a:right>
            <a:ln w="12700" cap="flat">
              <a:solidFill>
                <a:srgbClr val="C6C6C6"/>
              </a:solidFill>
              <a:prstDash val="solid"/>
              <a:miter lim="400000"/>
            </a:ln>
          </a:right>
          <a:top>
            <a:ln w="12700" cap="flat">
              <a:solidFill>
                <a:srgbClr val="656839"/>
              </a:solidFill>
              <a:prstDash val="solid"/>
              <a:miter lim="400000"/>
            </a:ln>
          </a:top>
          <a:bottom>
            <a:ln w="12700" cap="flat">
              <a:solidFill>
                <a:srgbClr val="3C3C1D"/>
              </a:solidFill>
              <a:prstDash val="solid"/>
              <a:miter lim="400000"/>
            </a:ln>
          </a:bottom>
          <a:insideH>
            <a:ln w="12700" cap="flat">
              <a:solidFill>
                <a:srgbClr val="C6C6C6"/>
              </a:solidFill>
              <a:prstDash val="solid"/>
              <a:miter lim="400000"/>
            </a:ln>
          </a:insideH>
          <a:insideV>
            <a:ln w="12700" cap="flat">
              <a:solidFill>
                <a:srgbClr val="C6C6C6"/>
              </a:solidFill>
              <a:prstDash val="solid"/>
              <a:miter lim="400000"/>
            </a:ln>
          </a:insideV>
        </a:tcBdr>
        <a:fill>
          <a:solidFill>
            <a:srgbClr val="E8E9E8"/>
          </a:solidFill>
        </a:fill>
      </a:tcStyle>
    </a:lastRow>
    <a:firstRow>
      <a:tcTxStyle b="off" i="off">
        <a:font>
          <a:latin typeface="Helvetica Neue"/>
          <a:ea typeface="Helvetica Neue"/>
          <a:cs typeface="Helvetica Neue"/>
        </a:font>
        <a:srgbClr val="FFFFFF"/>
      </a:tcTxStyle>
      <a:tcStyle>
        <a:tcBdr>
          <a:left>
            <a:ln w="12700" cap="flat">
              <a:solidFill>
                <a:schemeClr val="accent2">
                  <a:hueOff val="-487087"/>
                  <a:satOff val="-2686"/>
                  <a:lumOff val="14808"/>
                </a:schemeClr>
              </a:solidFill>
              <a:prstDash val="solid"/>
              <a:miter lim="400000"/>
            </a:ln>
          </a:left>
          <a:right>
            <a:ln w="12700" cap="flat">
              <a:solidFill>
                <a:schemeClr val="accent2">
                  <a:hueOff val="-487087"/>
                  <a:satOff val="-2686"/>
                  <a:lumOff val="14808"/>
                </a:schemeClr>
              </a:solidFill>
              <a:prstDash val="solid"/>
              <a:miter lim="400000"/>
            </a:ln>
          </a:right>
          <a:top>
            <a:ln w="12700" cap="flat">
              <a:solidFill>
                <a:srgbClr val="3C3C1D"/>
              </a:solidFill>
              <a:prstDash val="solid"/>
              <a:miter lim="400000"/>
            </a:ln>
          </a:top>
          <a:bottom>
            <a:ln w="12700" cap="flat">
              <a:solidFill>
                <a:srgbClr val="CBCBCB"/>
              </a:solidFill>
              <a:prstDash val="solid"/>
              <a:miter lim="400000"/>
            </a:ln>
          </a:bottom>
          <a:insideH>
            <a:ln w="12700" cap="flat">
              <a:solidFill>
                <a:srgbClr val="AAA485"/>
              </a:solidFill>
              <a:prstDash val="solid"/>
              <a:miter lim="400000"/>
            </a:ln>
          </a:insideH>
          <a:insideV>
            <a:ln w="12700" cap="flat">
              <a:solidFill>
                <a:schemeClr val="accent2">
                  <a:hueOff val="-487087"/>
                  <a:satOff val="-2686"/>
                  <a:lumOff val="14808"/>
                </a:schemeClr>
              </a:solidFill>
              <a:prstDash val="solid"/>
              <a:miter lim="400000"/>
            </a:ln>
          </a:insideV>
        </a:tcBdr>
        <a:fill>
          <a:solidFill>
            <a:srgbClr val="656839"/>
          </a:solidFill>
        </a:fill>
      </a:tcStyle>
    </a:firstRow>
  </a:tblStyle>
  <a:tblStyle styleId="{CF821DB8-F4EB-4A41-A1BA-3FCAFE7338EE}"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solidFill>
            <a:srgbClr val="F1F1F1"/>
          </a:solidFill>
        </a:fill>
      </a:tcStyle>
    </a:wholeTbl>
    <a:band2H>
      <a:tcTxStyle b="def" i="def"/>
      <a:tcStyle>
        <a:tcBdr/>
        <a:fill>
          <a:solidFill>
            <a:srgbClr val="E4E4E0"/>
          </a:solidFill>
        </a:fill>
      </a:tcStyle>
    </a:band2H>
    <a:firstCol>
      <a:tcTxStyle b="off" i="off">
        <a:font>
          <a:latin typeface="Helvetica Neue"/>
          <a:ea typeface="Helvetica Neue"/>
          <a:cs typeface="Helvetica Neue"/>
        </a:font>
        <a:srgbClr val="FFFFFF"/>
      </a:tcTxStyle>
      <a:tcStyle>
        <a:tcBdr>
          <a:left>
            <a:ln w="12700" cap="flat">
              <a:solidFill>
                <a:srgbClr val="515151"/>
              </a:solidFill>
              <a:prstDash val="solid"/>
              <a:miter lim="400000"/>
            </a:ln>
          </a:left>
          <a:right>
            <a:ln w="0" cap="flat">
              <a:noFill/>
              <a:miter lim="400000"/>
            </a:ln>
          </a:right>
          <a:top>
            <a:ln w="12700" cap="flat">
              <a:solidFill>
                <a:srgbClr val="7D7766"/>
              </a:solidFill>
              <a:prstDash val="solid"/>
              <a:miter lim="400000"/>
            </a:ln>
          </a:top>
          <a:bottom>
            <a:ln w="12700" cap="flat">
              <a:solidFill>
                <a:srgbClr val="7D7766"/>
              </a:solidFill>
              <a:prstDash val="solid"/>
              <a:miter lim="400000"/>
            </a:ln>
          </a:bottom>
          <a:insideH>
            <a:ln w="12700" cap="flat">
              <a:solidFill>
                <a:srgbClr val="7D7766"/>
              </a:solidFill>
              <a:prstDash val="solid"/>
              <a:miter lim="400000"/>
            </a:ln>
          </a:insideH>
          <a:insideV>
            <a:ln w="12700" cap="flat">
              <a:noFill/>
              <a:miter lim="400000"/>
            </a:ln>
          </a:insideV>
        </a:tcBdr>
        <a:fill>
          <a:solidFill>
            <a:srgbClr val="8F8B7E"/>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747474"/>
              </a:solidFill>
              <a:prstDash val="solid"/>
              <a:miter lim="400000"/>
            </a:ln>
          </a:top>
          <a:bottom>
            <a:ln w="12700" cap="flat">
              <a:solidFill>
                <a:srgbClr val="515151"/>
              </a:solidFill>
              <a:prstDash val="solid"/>
              <a:miter lim="400000"/>
            </a:ln>
          </a:bottom>
          <a:insideH>
            <a:ln w="12700" cap="flat">
              <a:noFill/>
              <a:miter lim="400000"/>
            </a:ln>
          </a:insideH>
          <a:insideV>
            <a:ln w="12700" cap="flat">
              <a:noFill/>
              <a:miter lim="400000"/>
            </a:ln>
          </a:insideV>
        </a:tcBdr>
        <a:fill>
          <a:solidFill>
            <a:srgbClr val="F1F1F1"/>
          </a:solid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515151"/>
              </a:solidFill>
              <a:prstDash val="solid"/>
              <a:miter lim="400000"/>
            </a:ln>
          </a:top>
          <a:bottom>
            <a:ln w="25400" cap="flat">
              <a:solidFill>
                <a:schemeClr val="accent2">
                  <a:hueOff val="-487087"/>
                  <a:satOff val="-2686"/>
                  <a:lumOff val="14808"/>
                </a:schemeClr>
              </a:solidFill>
              <a:prstDash val="solid"/>
              <a:miter lim="400000"/>
            </a:ln>
          </a:bottom>
          <a:insideH>
            <a:ln w="12700" cap="flat">
              <a:noFill/>
              <a:miter lim="400000"/>
            </a:ln>
          </a:insideH>
          <a:insideV>
            <a:ln w="12700" cap="flat">
              <a:noFill/>
              <a:miter lim="400000"/>
            </a:ln>
          </a:insideV>
        </a:tcBdr>
        <a:fill>
          <a:solidFill>
            <a:srgbClr val="5E5A4C"/>
          </a:solidFill>
        </a:fill>
      </a:tcStyle>
    </a:firstRow>
  </a:tblStyle>
  <a:tblStyle styleId="{33BA23B1-9221-436E-865A-0063620EA4FD}" styleName="">
    <a:tblBg/>
    <a:wholeTbl>
      <a:tcTxStyle b="off" i="off">
        <a:font>
          <a:latin typeface="Helvetica Neue"/>
          <a:ea typeface="Helvetica Neue"/>
          <a:cs typeface="Helvetica Neue"/>
        </a:font>
        <a:srgbClr val="444444"/>
      </a:tcTxStyle>
      <a:tcStyle>
        <a:tcBdr>
          <a:left>
            <a:ln w="12700" cap="flat">
              <a:solidFill>
                <a:srgbClr val="747474"/>
              </a:solidFill>
              <a:prstDash val="solid"/>
              <a:miter lim="400000"/>
            </a:ln>
          </a:left>
          <a:right>
            <a:ln w="12700" cap="flat">
              <a:solidFill>
                <a:srgbClr val="747474"/>
              </a:solidFill>
              <a:prstDash val="solid"/>
              <a:miter lim="400000"/>
            </a:ln>
          </a:right>
          <a:top>
            <a:ln w="12700" cap="flat">
              <a:solidFill>
                <a:srgbClr val="747474"/>
              </a:solidFill>
              <a:prstDash val="solid"/>
              <a:miter lim="400000"/>
            </a:ln>
          </a:top>
          <a:bottom>
            <a:ln w="12700" cap="flat">
              <a:solidFill>
                <a:srgbClr val="747474"/>
              </a:solidFill>
              <a:prstDash val="solid"/>
              <a:miter lim="400000"/>
            </a:ln>
          </a:bottom>
          <a:insideH>
            <a:ln w="12700" cap="flat">
              <a:solidFill>
                <a:srgbClr val="747474"/>
              </a:solidFill>
              <a:prstDash val="solid"/>
              <a:miter lim="400000"/>
            </a:ln>
          </a:insideH>
          <a:insideV>
            <a:ln w="12700" cap="flat">
              <a:solidFill>
                <a:srgbClr val="747474"/>
              </a:solidFill>
              <a:prstDash val="solid"/>
              <a:miter lim="400000"/>
            </a:ln>
          </a:insideV>
        </a:tcBdr>
        <a:fill>
          <a:noFill/>
        </a:fill>
      </a:tcStyle>
    </a:wholeTbl>
    <a:band2H>
      <a:tcTxStyle b="def" i="def"/>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747474"/>
              </a:solidFill>
              <a:prstDash val="solid"/>
              <a:miter lim="400000"/>
            </a:ln>
          </a:left>
          <a:right>
            <a:ln w="12700" cap="flat">
              <a:solidFill>
                <a:srgbClr val="747474"/>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CBCBCB"/>
          </a:solidFill>
        </a:fill>
      </a:tcStyle>
    </a:lastRow>
    <a:fir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747474"/>
              </a:solidFill>
              <a:prstDash val="solid"/>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CBCBCB"/>
          </a:solidFill>
        </a:fill>
      </a:tcStyle>
    </a:firstRow>
  </a:tblStyle>
  <a:tblStyle styleId="{2708684C-4D16-4618-839F-0558EEFCDFE6}" styleName="">
    <a:tblBg/>
    <a:wholeTbl>
      <a:tcTxStyle b="off" i="off">
        <a:font>
          <a:latin typeface="Helvetica Neue"/>
          <a:ea typeface="Helvetica Neue"/>
          <a:cs typeface="Helvetica Neue"/>
        </a:font>
        <a:srgbClr val="777777"/>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525252"/>
              </a:solidFill>
              <a:custDash>
                <a:ds d="200000" sp="200000"/>
              </a:custDash>
              <a:miter lim="400000"/>
            </a:ln>
          </a:top>
          <a:bottom>
            <a:ln w="12700" cap="flat">
              <a:solidFill>
                <a:srgbClr val="525252"/>
              </a:solidFill>
              <a:custDash>
                <a:ds d="200000" sp="200000"/>
              </a:custDash>
              <a:miter lim="400000"/>
            </a:ln>
          </a:bottom>
          <a:insideH>
            <a:ln w="12700" cap="flat">
              <a:solidFill>
                <a:srgbClr val="525252"/>
              </a:solidFill>
              <a:custDash>
                <a:ds d="200000" sp="200000"/>
              </a:custDash>
              <a:miter lim="400000"/>
            </a:ln>
          </a:insideH>
          <a:insideV>
            <a:ln w="12700" cap="flat">
              <a:solidFill>
                <a:srgbClr val="C9C9C9"/>
              </a:solidFill>
              <a:prstDash val="solid"/>
              <a:miter lim="400000"/>
            </a:ln>
          </a:insideV>
        </a:tcBdr>
        <a:fill>
          <a:noFill/>
        </a:fill>
      </a:tcStyle>
    </a:wholeTbl>
    <a:band2H>
      <a:tcTxStyle b="def" i="def"/>
      <a:tcStyle>
        <a:tcBdr/>
        <a:fill>
          <a:solidFill>
            <a:srgbClr val="D2D2D2">
              <a:alpha val="30000"/>
            </a:srgbClr>
          </a:solidFill>
        </a:fill>
      </a:tcStyle>
    </a:band2H>
    <a:firstCol>
      <a:tcTxStyle b="off" i="off">
        <a:font>
          <a:latin typeface="Helvetica Neue Medium"/>
          <a:ea typeface="Helvetica Neue Medium"/>
          <a:cs typeface="Helvetica Neue Medium"/>
        </a:font>
        <a:srgbClr val="555555"/>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C9C9C9"/>
              </a:solidFill>
              <a:prstDash val="solid"/>
              <a:miter lim="400000"/>
            </a:ln>
          </a:top>
          <a:bottom>
            <a:ln w="12700" cap="flat">
              <a:solidFill>
                <a:srgbClr val="C9C9C9"/>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firstCol>
    <a:lastRow>
      <a:tcTxStyle b="off" i="off">
        <a:font>
          <a:latin typeface="Helvetica Neue Medium"/>
          <a:ea typeface="Helvetica Neue Medium"/>
          <a:cs typeface="Helvetica Neue Medium"/>
        </a:font>
        <a:srgbClr val="555555"/>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lastRow>
    <a:firstRow>
      <a:tcTxStyle b="off" i="off">
        <a:font>
          <a:latin typeface="Helvetica Neue Medium"/>
          <a:ea typeface="Helvetica Neue Medium"/>
          <a:cs typeface="Helvetica Neue Medium"/>
        </a:font>
        <a:srgbClr val="555555"/>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p:nvPr>
            <p:ph type="sldImg"/>
          </p:nvPr>
        </p:nvSpPr>
        <p:spPr>
          <a:xfrm>
            <a:off x="1143000" y="685800"/>
            <a:ext cx="4572000" cy="3429000"/>
          </a:xfrm>
          <a:prstGeom prst="rect">
            <a:avLst/>
          </a:prstGeom>
        </p:spPr>
        <p:txBody>
          <a:bodyPr/>
          <a:lstStyle/>
          <a:p>
            <a:pPr/>
          </a:p>
        </p:txBody>
      </p:sp>
      <p:sp>
        <p:nvSpPr>
          <p:cNvPr id="125" name="Shape 12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Title &amp; Subtitle">
    <p:spTree>
      <p:nvGrpSpPr>
        <p:cNvPr id="1" name=""/>
        <p:cNvGrpSpPr/>
        <p:nvPr/>
      </p:nvGrpSpPr>
      <p:grpSpPr>
        <a:xfrm>
          <a:off x="0" y="0"/>
          <a:ext cx="0" cy="0"/>
          <a:chOff x="0" y="0"/>
          <a:chExt cx="0" cy="0"/>
        </a:xfrm>
      </p:grpSpPr>
      <p:sp>
        <p:nvSpPr>
          <p:cNvPr id="12" name="Line"/>
          <p:cNvSpPr/>
          <p:nvPr/>
        </p:nvSpPr>
        <p:spPr>
          <a:xfrm>
            <a:off x="571500" y="4749800"/>
            <a:ext cx="11868094" cy="129"/>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p>
        </p:txBody>
      </p:sp>
      <p:sp>
        <p:nvSpPr>
          <p:cNvPr id="13" name="Title Text"/>
          <p:cNvSpPr txBox="1"/>
          <p:nvPr>
            <p:ph type="title"/>
          </p:nvPr>
        </p:nvSpPr>
        <p:spPr>
          <a:xfrm>
            <a:off x="571500" y="1320800"/>
            <a:ext cx="11861800" cy="3175000"/>
          </a:xfrm>
          <a:prstGeom prst="rect">
            <a:avLst/>
          </a:prstGeom>
        </p:spPr>
        <p:txBody>
          <a:bodyPr/>
          <a:lstStyle/>
          <a:p>
            <a:pPr/>
            <a:r>
              <a:t>Title Text</a:t>
            </a:r>
          </a:p>
        </p:txBody>
      </p:sp>
      <p:sp>
        <p:nvSpPr>
          <p:cNvPr id="14" name="Body Level One…"/>
          <p:cNvSpPr txBox="1"/>
          <p:nvPr>
            <p:ph type="body" sz="quarter" idx="1"/>
          </p:nvPr>
        </p:nvSpPr>
        <p:spPr>
          <a:xfrm>
            <a:off x="571500" y="5016500"/>
            <a:ext cx="11861800" cy="1016000"/>
          </a:xfrm>
          <a:prstGeom prst="rect">
            <a:avLst/>
          </a:prstGeom>
        </p:spPr>
        <p:txBody>
          <a:bodyPr/>
          <a:lstStyle>
            <a:lvl1pPr marL="0" indent="0">
              <a:spcBef>
                <a:spcPts val="0"/>
              </a:spcBef>
              <a:buSzTx/>
              <a:buFontTx/>
              <a:buNone/>
              <a:defRPr sz="2600">
                <a:latin typeface="Helvetica Neue"/>
                <a:ea typeface="Helvetica Neue"/>
                <a:cs typeface="Helvetica Neue"/>
                <a:sym typeface="Helvetica Neue"/>
              </a:defRPr>
            </a:lvl1pPr>
            <a:lvl2pPr marL="0" indent="228600">
              <a:spcBef>
                <a:spcPts val="0"/>
              </a:spcBef>
              <a:buSzTx/>
              <a:buFontTx/>
              <a:buNone/>
              <a:defRPr sz="2600">
                <a:latin typeface="Helvetica Neue"/>
                <a:ea typeface="Helvetica Neue"/>
                <a:cs typeface="Helvetica Neue"/>
                <a:sym typeface="Helvetica Neue"/>
              </a:defRPr>
            </a:lvl2pPr>
            <a:lvl3pPr marL="0" indent="457200">
              <a:spcBef>
                <a:spcPts val="0"/>
              </a:spcBef>
              <a:buSzTx/>
              <a:buFontTx/>
              <a:buNone/>
              <a:defRPr sz="2600">
                <a:latin typeface="Helvetica Neue"/>
                <a:ea typeface="Helvetica Neue"/>
                <a:cs typeface="Helvetica Neue"/>
                <a:sym typeface="Helvetica Neue"/>
              </a:defRPr>
            </a:lvl3pPr>
            <a:lvl4pPr marL="0" indent="685800">
              <a:spcBef>
                <a:spcPts val="0"/>
              </a:spcBef>
              <a:buSzTx/>
              <a:buFontTx/>
              <a:buNone/>
              <a:defRPr sz="2600">
                <a:latin typeface="Helvetica Neue"/>
                <a:ea typeface="Helvetica Neue"/>
                <a:cs typeface="Helvetica Neue"/>
                <a:sym typeface="Helvetica Neue"/>
              </a:defRPr>
            </a:lvl4pPr>
            <a:lvl5pPr marL="0" indent="914400">
              <a:spcBef>
                <a:spcPts val="0"/>
              </a:spcBef>
              <a:buSzTx/>
              <a:buFontTx/>
              <a:buNone/>
              <a:defRPr sz="2600">
                <a:latin typeface="Helvetica Neue"/>
                <a:ea typeface="Helvetica Neue"/>
                <a:cs typeface="Helvetica Neue"/>
                <a:sym typeface="Helvetica Neue"/>
              </a:defRPr>
            </a:lvl5pPr>
          </a:lstStyle>
          <a:p>
            <a:pPr/>
            <a:r>
              <a:t>Body Level One</a:t>
            </a:r>
          </a:p>
          <a:p>
            <a:pPr lvl="1"/>
            <a:r>
              <a:t>Body Level Two</a:t>
            </a:r>
          </a:p>
          <a:p>
            <a:pPr lvl="2"/>
            <a:r>
              <a:t>Body Level Three</a:t>
            </a:r>
          </a:p>
          <a:p>
            <a:pPr lvl="3"/>
            <a:r>
              <a:t>Body Level Four</a:t>
            </a:r>
          </a:p>
          <a:p>
            <a:pPr lvl="4"/>
            <a:r>
              <a:t>Body Level Five</a:t>
            </a:r>
          </a:p>
        </p:txBody>
      </p:sp>
      <p:sp>
        <p:nvSpPr>
          <p:cNvPr id="1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Quote">
    <p:spTree>
      <p:nvGrpSpPr>
        <p:cNvPr id="1" name=""/>
        <p:cNvGrpSpPr/>
        <p:nvPr/>
      </p:nvGrpSpPr>
      <p:grpSpPr>
        <a:xfrm>
          <a:off x="0" y="0"/>
          <a:ext cx="0" cy="0"/>
          <a:chOff x="0" y="0"/>
          <a:chExt cx="0" cy="0"/>
        </a:xfrm>
      </p:grpSpPr>
      <p:sp>
        <p:nvSpPr>
          <p:cNvPr id="101" name="–Johnny Appleseed"/>
          <p:cNvSpPr txBox="1"/>
          <p:nvPr>
            <p:ph type="body" sz="quarter" idx="13"/>
          </p:nvPr>
        </p:nvSpPr>
        <p:spPr>
          <a:xfrm>
            <a:off x="1270000" y="6362700"/>
            <a:ext cx="10464800" cy="498422"/>
          </a:xfrm>
          <a:prstGeom prst="rect">
            <a:avLst/>
          </a:prstGeom>
        </p:spPr>
        <p:txBody>
          <a:bodyPr>
            <a:spAutoFit/>
          </a:bodyPr>
          <a:lstStyle>
            <a:lvl1pPr marL="0" indent="0" algn="ctr" defTabSz="457200">
              <a:spcBef>
                <a:spcPts val="0"/>
              </a:spcBef>
              <a:buSzTx/>
              <a:buFontTx/>
              <a:buNone/>
              <a:defRPr sz="2600">
                <a:solidFill>
                  <a:srgbClr val="000000"/>
                </a:solidFill>
                <a:latin typeface="Helvetica Neue Medium"/>
                <a:ea typeface="Helvetica Neue Medium"/>
                <a:cs typeface="Helvetica Neue Medium"/>
                <a:sym typeface="Helvetica Neue Medium"/>
              </a:defRPr>
            </a:lvl1pPr>
          </a:lstStyle>
          <a:p>
            <a:pPr/>
            <a:r>
              <a:t>–Johnny Appleseed</a:t>
            </a:r>
          </a:p>
        </p:txBody>
      </p:sp>
      <p:sp>
        <p:nvSpPr>
          <p:cNvPr id="102" name="“Type a quote here.”"/>
          <p:cNvSpPr txBox="1"/>
          <p:nvPr>
            <p:ph type="body" sz="quarter" idx="14"/>
          </p:nvPr>
        </p:nvSpPr>
        <p:spPr>
          <a:xfrm>
            <a:off x="1270000" y="4292600"/>
            <a:ext cx="10464800" cy="711200"/>
          </a:xfrm>
          <a:prstGeom prst="rect">
            <a:avLst/>
          </a:prstGeom>
        </p:spPr>
        <p:txBody>
          <a:bodyPr anchor="ctr">
            <a:spAutoFit/>
          </a:bodyPr>
          <a:lstStyle>
            <a:lvl1pPr marL="0" indent="0" algn="ctr" defTabSz="457200">
              <a:spcBef>
                <a:spcPts val="2400"/>
              </a:spcBef>
              <a:buSzTx/>
              <a:buFontTx/>
              <a:buNone/>
              <a:defRPr sz="4000"/>
            </a:lvl1pPr>
          </a:lstStyle>
          <a:p>
            <a:pPr/>
            <a:r>
              <a:t>“Type a quote here.”</a:t>
            </a: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Photo">
    <p:spTree>
      <p:nvGrpSpPr>
        <p:cNvPr id="1" name=""/>
        <p:cNvGrpSpPr/>
        <p:nvPr/>
      </p:nvGrpSpPr>
      <p:grpSpPr>
        <a:xfrm>
          <a:off x="0" y="0"/>
          <a:ext cx="0" cy="0"/>
          <a:chOff x="0" y="0"/>
          <a:chExt cx="0" cy="0"/>
        </a:xfrm>
      </p:grpSpPr>
      <p:sp>
        <p:nvSpPr>
          <p:cNvPr id="110" name="Image"/>
          <p:cNvSpPr/>
          <p:nvPr>
            <p:ph type="pic" idx="13"/>
          </p:nvPr>
        </p:nvSpPr>
        <p:spPr>
          <a:xfrm>
            <a:off x="0" y="0"/>
            <a:ext cx="13004800" cy="9753600"/>
          </a:xfrm>
          <a:prstGeom prst="rect">
            <a:avLst/>
          </a:prstGeom>
        </p:spPr>
        <p:txBody>
          <a:bodyPr lIns="91439" tIns="45719" rIns="91439" bIns="45719">
            <a:noAutofit/>
          </a:bodyPr>
          <a:lstStyle/>
          <a:p>
            <a:pPr/>
          </a:p>
        </p:txBody>
      </p:sp>
      <p:sp>
        <p:nvSpPr>
          <p:cNvPr id="11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Blank">
    <p:spTree>
      <p:nvGrpSpPr>
        <p:cNvPr id="1" name=""/>
        <p:cNvGrpSpPr/>
        <p:nvPr/>
      </p:nvGrpSpPr>
      <p:grpSpPr>
        <a:xfrm>
          <a:off x="0" y="0"/>
          <a:ext cx="0" cy="0"/>
          <a:chOff x="0" y="0"/>
          <a:chExt cx="0" cy="0"/>
        </a:xfrm>
      </p:grpSpPr>
      <p:sp>
        <p:nvSpPr>
          <p:cNvPr id="11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Photo - Horizontal">
    <p:spTree>
      <p:nvGrpSpPr>
        <p:cNvPr id="1" name=""/>
        <p:cNvGrpSpPr/>
        <p:nvPr/>
      </p:nvGrpSpPr>
      <p:grpSpPr>
        <a:xfrm>
          <a:off x="0" y="0"/>
          <a:ext cx="0" cy="0"/>
          <a:chOff x="0" y="0"/>
          <a:chExt cx="0" cy="0"/>
        </a:xfrm>
      </p:grpSpPr>
      <p:sp>
        <p:nvSpPr>
          <p:cNvPr id="22" name="Line"/>
          <p:cNvSpPr/>
          <p:nvPr/>
        </p:nvSpPr>
        <p:spPr>
          <a:xfrm>
            <a:off x="7543800" y="7975599"/>
            <a:ext cx="1" cy="1422529"/>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p>
        </p:txBody>
      </p:sp>
      <p:sp>
        <p:nvSpPr>
          <p:cNvPr id="23" name="Image"/>
          <p:cNvSpPr/>
          <p:nvPr>
            <p:ph type="pic" idx="13"/>
          </p:nvPr>
        </p:nvSpPr>
        <p:spPr>
          <a:xfrm>
            <a:off x="0" y="0"/>
            <a:ext cx="13004800" cy="7594600"/>
          </a:xfrm>
          <a:prstGeom prst="rect">
            <a:avLst/>
          </a:prstGeom>
        </p:spPr>
        <p:txBody>
          <a:bodyPr lIns="91439" tIns="45719" rIns="91439" bIns="45719">
            <a:noAutofit/>
          </a:bodyPr>
          <a:lstStyle/>
          <a:p>
            <a:pPr/>
          </a:p>
        </p:txBody>
      </p:sp>
      <p:sp>
        <p:nvSpPr>
          <p:cNvPr id="24" name="Title Text"/>
          <p:cNvSpPr txBox="1"/>
          <p:nvPr>
            <p:ph type="title"/>
          </p:nvPr>
        </p:nvSpPr>
        <p:spPr>
          <a:xfrm>
            <a:off x="1409700" y="7785100"/>
            <a:ext cx="5791200" cy="1701800"/>
          </a:xfrm>
          <a:prstGeom prst="rect">
            <a:avLst/>
          </a:prstGeom>
        </p:spPr>
        <p:txBody>
          <a:bodyPr anchor="ctr"/>
          <a:lstStyle>
            <a:lvl1pPr algn="r"/>
          </a:lstStyle>
          <a:p>
            <a:pPr/>
            <a:r>
              <a:t>Title Text</a:t>
            </a:r>
          </a:p>
        </p:txBody>
      </p:sp>
      <p:sp>
        <p:nvSpPr>
          <p:cNvPr id="25" name="Body Level One…"/>
          <p:cNvSpPr txBox="1"/>
          <p:nvPr>
            <p:ph type="body" sz="quarter" idx="1"/>
          </p:nvPr>
        </p:nvSpPr>
        <p:spPr>
          <a:xfrm>
            <a:off x="7848600" y="8470900"/>
            <a:ext cx="4953000" cy="508000"/>
          </a:xfrm>
          <a:prstGeom prst="rect">
            <a:avLst/>
          </a:prstGeom>
        </p:spPr>
        <p:txBody>
          <a:bodyPr/>
          <a:lstStyle>
            <a:lvl1pPr marL="0" indent="0">
              <a:spcBef>
                <a:spcPts val="0"/>
              </a:spcBef>
              <a:buSzTx/>
              <a:buFontTx/>
              <a:buNone/>
              <a:defRPr sz="2600">
                <a:latin typeface="Helvetica Neue"/>
                <a:ea typeface="Helvetica Neue"/>
                <a:cs typeface="Helvetica Neue"/>
                <a:sym typeface="Helvetica Neue"/>
              </a:defRPr>
            </a:lvl1pPr>
            <a:lvl2pPr marL="0" indent="228600">
              <a:spcBef>
                <a:spcPts val="0"/>
              </a:spcBef>
              <a:buSzTx/>
              <a:buFontTx/>
              <a:buNone/>
              <a:defRPr sz="2600">
                <a:latin typeface="Helvetica Neue"/>
                <a:ea typeface="Helvetica Neue"/>
                <a:cs typeface="Helvetica Neue"/>
                <a:sym typeface="Helvetica Neue"/>
              </a:defRPr>
            </a:lvl2pPr>
            <a:lvl3pPr marL="0" indent="457200">
              <a:spcBef>
                <a:spcPts val="0"/>
              </a:spcBef>
              <a:buSzTx/>
              <a:buFontTx/>
              <a:buNone/>
              <a:defRPr sz="2600">
                <a:latin typeface="Helvetica Neue"/>
                <a:ea typeface="Helvetica Neue"/>
                <a:cs typeface="Helvetica Neue"/>
                <a:sym typeface="Helvetica Neue"/>
              </a:defRPr>
            </a:lvl3pPr>
            <a:lvl4pPr marL="0" indent="685800">
              <a:spcBef>
                <a:spcPts val="0"/>
              </a:spcBef>
              <a:buSzTx/>
              <a:buFontTx/>
              <a:buNone/>
              <a:defRPr sz="2600">
                <a:latin typeface="Helvetica Neue"/>
                <a:ea typeface="Helvetica Neue"/>
                <a:cs typeface="Helvetica Neue"/>
                <a:sym typeface="Helvetica Neue"/>
              </a:defRPr>
            </a:lvl4pPr>
            <a:lvl5pPr marL="0" indent="914400">
              <a:spcBef>
                <a:spcPts val="0"/>
              </a:spcBef>
              <a:buSzTx/>
              <a:buFontTx/>
              <a:buNone/>
              <a:defRPr sz="2600">
                <a:latin typeface="Helvetica Neue"/>
                <a:ea typeface="Helvetica Neue"/>
                <a:cs typeface="Helvetica Neue"/>
                <a:sym typeface="Helvetica Neue"/>
              </a:defRPr>
            </a:lvl5pPr>
          </a:lstStyle>
          <a:p>
            <a:pPr/>
            <a:r>
              <a:t>Body Level One</a:t>
            </a:r>
          </a:p>
          <a:p>
            <a:pPr lvl="1"/>
            <a:r>
              <a:t>Body Level Two</a:t>
            </a:r>
          </a:p>
          <a:p>
            <a:pPr lvl="2"/>
            <a:r>
              <a:t>Body Level Three</a:t>
            </a:r>
          </a:p>
          <a:p>
            <a:pPr lvl="3"/>
            <a:r>
              <a:t>Body Level Four</a:t>
            </a:r>
          </a:p>
          <a:p>
            <a:pPr lvl="4"/>
            <a:r>
              <a:t>Body Level Five</a:t>
            </a:r>
          </a:p>
        </p:txBody>
      </p:sp>
      <p:sp>
        <p:nvSpPr>
          <p:cNvPr id="2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Title - Center">
    <p:spTree>
      <p:nvGrpSpPr>
        <p:cNvPr id="1" name=""/>
        <p:cNvGrpSpPr/>
        <p:nvPr/>
      </p:nvGrpSpPr>
      <p:grpSpPr>
        <a:xfrm>
          <a:off x="0" y="0"/>
          <a:ext cx="0" cy="0"/>
          <a:chOff x="0" y="0"/>
          <a:chExt cx="0" cy="0"/>
        </a:xfrm>
      </p:grpSpPr>
      <p:sp>
        <p:nvSpPr>
          <p:cNvPr id="33" name="Title Text"/>
          <p:cNvSpPr txBox="1"/>
          <p:nvPr>
            <p:ph type="title"/>
          </p:nvPr>
        </p:nvSpPr>
        <p:spPr>
          <a:xfrm>
            <a:off x="571500" y="3289300"/>
            <a:ext cx="11861800" cy="3175000"/>
          </a:xfrm>
          <a:prstGeom prst="rect">
            <a:avLst/>
          </a:prstGeom>
        </p:spPr>
        <p:txBody>
          <a:bodyPr anchor="ctr"/>
          <a:lstStyle/>
          <a:p>
            <a:pPr/>
            <a:r>
              <a:t>Title Text</a:t>
            </a:r>
          </a:p>
        </p:txBody>
      </p:sp>
      <p:sp>
        <p:nvSpPr>
          <p:cNvPr id="3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Photo - Vertical">
    <p:spTree>
      <p:nvGrpSpPr>
        <p:cNvPr id="1" name=""/>
        <p:cNvGrpSpPr/>
        <p:nvPr/>
      </p:nvGrpSpPr>
      <p:grpSpPr>
        <a:xfrm>
          <a:off x="0" y="0"/>
          <a:ext cx="0" cy="0"/>
          <a:chOff x="0" y="0"/>
          <a:chExt cx="0" cy="0"/>
        </a:xfrm>
      </p:grpSpPr>
      <p:sp>
        <p:nvSpPr>
          <p:cNvPr id="41" name="Line"/>
          <p:cNvSpPr/>
          <p:nvPr/>
        </p:nvSpPr>
        <p:spPr>
          <a:xfrm>
            <a:off x="571500" y="4864100"/>
            <a:ext cx="5334476" cy="58"/>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p>
        </p:txBody>
      </p:sp>
      <p:sp>
        <p:nvSpPr>
          <p:cNvPr id="42" name="Image"/>
          <p:cNvSpPr/>
          <p:nvPr>
            <p:ph type="pic" idx="13"/>
          </p:nvPr>
        </p:nvSpPr>
        <p:spPr>
          <a:xfrm>
            <a:off x="6502400" y="0"/>
            <a:ext cx="6502400" cy="9753600"/>
          </a:xfrm>
          <a:prstGeom prst="rect">
            <a:avLst/>
          </a:prstGeom>
        </p:spPr>
        <p:txBody>
          <a:bodyPr lIns="91439" tIns="45719" rIns="91439" bIns="45719">
            <a:noAutofit/>
          </a:bodyPr>
          <a:lstStyle/>
          <a:p>
            <a:pPr/>
          </a:p>
        </p:txBody>
      </p:sp>
      <p:sp>
        <p:nvSpPr>
          <p:cNvPr id="43" name="Title Text"/>
          <p:cNvSpPr txBox="1"/>
          <p:nvPr>
            <p:ph type="title"/>
          </p:nvPr>
        </p:nvSpPr>
        <p:spPr>
          <a:xfrm>
            <a:off x="571500" y="1435100"/>
            <a:ext cx="5334000" cy="3175000"/>
          </a:xfrm>
          <a:prstGeom prst="rect">
            <a:avLst/>
          </a:prstGeom>
        </p:spPr>
        <p:txBody>
          <a:bodyPr/>
          <a:lstStyle/>
          <a:p>
            <a:pPr/>
            <a:r>
              <a:t>Title Text</a:t>
            </a:r>
          </a:p>
        </p:txBody>
      </p:sp>
      <p:sp>
        <p:nvSpPr>
          <p:cNvPr id="44" name="Body Level One…"/>
          <p:cNvSpPr txBox="1"/>
          <p:nvPr>
            <p:ph type="body" sz="quarter" idx="1"/>
          </p:nvPr>
        </p:nvSpPr>
        <p:spPr>
          <a:xfrm>
            <a:off x="571500" y="5130800"/>
            <a:ext cx="5334000" cy="3175000"/>
          </a:xfrm>
          <a:prstGeom prst="rect">
            <a:avLst/>
          </a:prstGeom>
        </p:spPr>
        <p:txBody>
          <a:bodyPr/>
          <a:lstStyle>
            <a:lvl1pPr marL="0" indent="0">
              <a:spcBef>
                <a:spcPts val="0"/>
              </a:spcBef>
              <a:buSzTx/>
              <a:buFontTx/>
              <a:buNone/>
              <a:defRPr sz="2600">
                <a:latin typeface="Helvetica Neue"/>
                <a:ea typeface="Helvetica Neue"/>
                <a:cs typeface="Helvetica Neue"/>
                <a:sym typeface="Helvetica Neue"/>
              </a:defRPr>
            </a:lvl1pPr>
            <a:lvl2pPr marL="0" indent="228600">
              <a:spcBef>
                <a:spcPts val="0"/>
              </a:spcBef>
              <a:buSzTx/>
              <a:buFontTx/>
              <a:buNone/>
              <a:defRPr sz="2600">
                <a:latin typeface="Helvetica Neue"/>
                <a:ea typeface="Helvetica Neue"/>
                <a:cs typeface="Helvetica Neue"/>
                <a:sym typeface="Helvetica Neue"/>
              </a:defRPr>
            </a:lvl2pPr>
            <a:lvl3pPr marL="0" indent="457200">
              <a:spcBef>
                <a:spcPts val="0"/>
              </a:spcBef>
              <a:buSzTx/>
              <a:buFontTx/>
              <a:buNone/>
              <a:defRPr sz="2600">
                <a:latin typeface="Helvetica Neue"/>
                <a:ea typeface="Helvetica Neue"/>
                <a:cs typeface="Helvetica Neue"/>
                <a:sym typeface="Helvetica Neue"/>
              </a:defRPr>
            </a:lvl3pPr>
            <a:lvl4pPr marL="0" indent="685800">
              <a:spcBef>
                <a:spcPts val="0"/>
              </a:spcBef>
              <a:buSzTx/>
              <a:buFontTx/>
              <a:buNone/>
              <a:defRPr sz="2600">
                <a:latin typeface="Helvetica Neue"/>
                <a:ea typeface="Helvetica Neue"/>
                <a:cs typeface="Helvetica Neue"/>
                <a:sym typeface="Helvetica Neue"/>
              </a:defRPr>
            </a:lvl4pPr>
            <a:lvl5pPr marL="0" indent="914400">
              <a:spcBef>
                <a:spcPts val="0"/>
              </a:spcBef>
              <a:buSzTx/>
              <a:buFontTx/>
              <a:buNone/>
              <a:defRPr sz="2600">
                <a:latin typeface="Helvetica Neue"/>
                <a:ea typeface="Helvetica Neue"/>
                <a:cs typeface="Helvetica Neue"/>
                <a:sym typeface="Helvetica Neue"/>
              </a:defRPr>
            </a:lvl5pPr>
          </a:lstStyle>
          <a:p>
            <a:pPr/>
            <a:r>
              <a:t>Body Level One</a:t>
            </a:r>
          </a:p>
          <a:p>
            <a:pPr lvl="1"/>
            <a:r>
              <a:t>Body Level Two</a:t>
            </a:r>
          </a:p>
          <a:p>
            <a:pPr lvl="2"/>
            <a:r>
              <a:t>Body Level Three</a:t>
            </a:r>
          </a:p>
          <a:p>
            <a:pPr lvl="3"/>
            <a:r>
              <a:t>Body Level Four</a:t>
            </a:r>
          </a:p>
          <a:p>
            <a:pPr lvl="4"/>
            <a:r>
              <a:t>Body Level Five</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52" name="Title Text"/>
          <p:cNvSpPr txBox="1"/>
          <p:nvPr>
            <p:ph type="title"/>
          </p:nvPr>
        </p:nvSpPr>
        <p:spPr>
          <a:prstGeom prst="rect">
            <a:avLst/>
          </a:prstGeom>
        </p:spPr>
        <p:txBody>
          <a:bodyPr/>
          <a:lstStyle/>
          <a:p>
            <a:pPr/>
            <a:r>
              <a:t>Title Text</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60" name="Title Text"/>
          <p:cNvSpPr txBox="1"/>
          <p:nvPr>
            <p:ph type="title"/>
          </p:nvPr>
        </p:nvSpPr>
        <p:spPr>
          <a:prstGeom prst="rect">
            <a:avLst/>
          </a:prstGeom>
        </p:spPr>
        <p:txBody>
          <a:bodyPr/>
          <a:lstStyle/>
          <a:p>
            <a:pPr/>
            <a:r>
              <a:t>Title Text</a:t>
            </a:r>
          </a:p>
        </p:txBody>
      </p:sp>
      <p:sp>
        <p:nvSpPr>
          <p:cNvPr id="6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6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Title, Bullets &amp; Photo">
    <p:spTree>
      <p:nvGrpSpPr>
        <p:cNvPr id="1" name=""/>
        <p:cNvGrpSpPr/>
        <p:nvPr/>
      </p:nvGrpSpPr>
      <p:grpSpPr>
        <a:xfrm>
          <a:off x="0" y="0"/>
          <a:ext cx="0" cy="0"/>
          <a:chOff x="0" y="0"/>
          <a:chExt cx="0" cy="0"/>
        </a:xfrm>
      </p:grpSpPr>
      <p:sp>
        <p:nvSpPr>
          <p:cNvPr id="69" name="Line"/>
          <p:cNvSpPr/>
          <p:nvPr/>
        </p:nvSpPr>
        <p:spPr>
          <a:xfrm>
            <a:off x="571500" y="1968500"/>
            <a:ext cx="5073394" cy="133"/>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p>
        </p:txBody>
      </p:sp>
      <p:sp>
        <p:nvSpPr>
          <p:cNvPr id="70" name="Image"/>
          <p:cNvSpPr/>
          <p:nvPr>
            <p:ph type="pic" idx="13"/>
          </p:nvPr>
        </p:nvSpPr>
        <p:spPr>
          <a:xfrm>
            <a:off x="6502400" y="0"/>
            <a:ext cx="6502400" cy="9753600"/>
          </a:xfrm>
          <a:prstGeom prst="rect">
            <a:avLst/>
          </a:prstGeom>
        </p:spPr>
        <p:txBody>
          <a:bodyPr lIns="91439" tIns="45719" rIns="91439" bIns="45719">
            <a:noAutofit/>
          </a:bodyPr>
          <a:lstStyle/>
          <a:p>
            <a:pPr/>
          </a:p>
        </p:txBody>
      </p:sp>
      <p:sp>
        <p:nvSpPr>
          <p:cNvPr id="71" name="Title Text"/>
          <p:cNvSpPr txBox="1"/>
          <p:nvPr>
            <p:ph type="title"/>
          </p:nvPr>
        </p:nvSpPr>
        <p:spPr>
          <a:xfrm>
            <a:off x="571500" y="330200"/>
            <a:ext cx="5080000" cy="1397000"/>
          </a:xfrm>
          <a:prstGeom prst="rect">
            <a:avLst/>
          </a:prstGeom>
        </p:spPr>
        <p:txBody>
          <a:bodyPr/>
          <a:lstStyle/>
          <a:p>
            <a:pPr/>
            <a:r>
              <a:t>Title Text</a:t>
            </a:r>
          </a:p>
        </p:txBody>
      </p:sp>
      <p:sp>
        <p:nvSpPr>
          <p:cNvPr id="72" name="Body Level One…"/>
          <p:cNvSpPr txBox="1"/>
          <p:nvPr>
            <p:ph type="body" sz="half" idx="1"/>
          </p:nvPr>
        </p:nvSpPr>
        <p:spPr>
          <a:xfrm>
            <a:off x="571500" y="2222500"/>
            <a:ext cx="5080000" cy="6667500"/>
          </a:xfrm>
          <a:prstGeom prst="rect">
            <a:avLst/>
          </a:prstGeom>
        </p:spPr>
        <p:txBody>
          <a:bodyPr/>
          <a:lstStyle>
            <a:lvl1pPr marL="330200" indent="-330200">
              <a:spcBef>
                <a:spcPts val="3000"/>
              </a:spcBef>
              <a:defRPr sz="2600">
                <a:latin typeface="Helvetica Neue"/>
                <a:ea typeface="Helvetica Neue"/>
                <a:cs typeface="Helvetica Neue"/>
                <a:sym typeface="Helvetica Neue"/>
              </a:defRPr>
            </a:lvl1pPr>
            <a:lvl2pPr marL="660400" indent="-330200">
              <a:spcBef>
                <a:spcPts val="3000"/>
              </a:spcBef>
              <a:defRPr sz="2600">
                <a:latin typeface="Helvetica Neue"/>
                <a:ea typeface="Helvetica Neue"/>
                <a:cs typeface="Helvetica Neue"/>
                <a:sym typeface="Helvetica Neue"/>
              </a:defRPr>
            </a:lvl2pPr>
            <a:lvl3pPr marL="990600" indent="-330200">
              <a:spcBef>
                <a:spcPts val="3000"/>
              </a:spcBef>
              <a:defRPr sz="2600">
                <a:latin typeface="Helvetica Neue"/>
                <a:ea typeface="Helvetica Neue"/>
                <a:cs typeface="Helvetica Neue"/>
                <a:sym typeface="Helvetica Neue"/>
              </a:defRPr>
            </a:lvl3pPr>
            <a:lvl4pPr marL="1320800" indent="-330200">
              <a:spcBef>
                <a:spcPts val="3000"/>
              </a:spcBef>
              <a:defRPr sz="2600">
                <a:latin typeface="Helvetica Neue"/>
                <a:ea typeface="Helvetica Neue"/>
                <a:cs typeface="Helvetica Neue"/>
                <a:sym typeface="Helvetica Neue"/>
              </a:defRPr>
            </a:lvl4pPr>
            <a:lvl5pPr marL="1651000" indent="-330200">
              <a:spcBef>
                <a:spcPts val="3000"/>
              </a:spcBef>
              <a:defRPr sz="2600">
                <a:latin typeface="Helvetica Neue"/>
                <a:ea typeface="Helvetica Neue"/>
                <a:cs typeface="Helvetica Neue"/>
                <a:sym typeface="Helvetica Neue"/>
              </a:defRPr>
            </a:lvl5pPr>
          </a:lstStyle>
          <a:p>
            <a:pPr/>
            <a:r>
              <a:t>Body Level One</a:t>
            </a:r>
          </a:p>
          <a:p>
            <a:pPr lvl="1"/>
            <a:r>
              <a:t>Body Level Two</a:t>
            </a:r>
          </a:p>
          <a:p>
            <a:pPr lvl="2"/>
            <a:r>
              <a:t>Body Level Three</a:t>
            </a:r>
          </a:p>
          <a:p>
            <a:pPr lvl="3"/>
            <a:r>
              <a:t>Body Level Four</a:t>
            </a:r>
          </a:p>
          <a:p>
            <a:pPr lvl="4"/>
            <a:r>
              <a:t>Body Level Five</a:t>
            </a:r>
          </a:p>
        </p:txBody>
      </p:sp>
      <p:sp>
        <p:nvSpPr>
          <p:cNvPr id="73" name="Slide Number"/>
          <p:cNvSpPr txBox="1"/>
          <p:nvPr>
            <p:ph type="sldNum" sz="quarter" idx="2"/>
          </p:nvPr>
        </p:nvSpPr>
        <p:spPr>
          <a:xfrm>
            <a:off x="510743" y="9199778"/>
            <a:ext cx="312014" cy="299822"/>
          </a:xfrm>
          <a:prstGeom prst="rect">
            <a:avLst/>
          </a:prstGeom>
        </p:spPr>
        <p:txBody>
          <a:bodyPr/>
          <a:lstStyle>
            <a:lvl1pPr algn="l"/>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Bullets">
    <p:spTree>
      <p:nvGrpSpPr>
        <p:cNvPr id="1" name=""/>
        <p:cNvGrpSpPr/>
        <p:nvPr/>
      </p:nvGrpSpPr>
      <p:grpSpPr>
        <a:xfrm>
          <a:off x="0" y="0"/>
          <a:ext cx="0" cy="0"/>
          <a:chOff x="0" y="0"/>
          <a:chExt cx="0" cy="0"/>
        </a:xfrm>
      </p:grpSpPr>
      <p:sp>
        <p:nvSpPr>
          <p:cNvPr id="80" name="Body Level One…"/>
          <p:cNvSpPr txBox="1"/>
          <p:nvPr>
            <p:ph type="body" idx="1"/>
          </p:nvPr>
        </p:nvSpPr>
        <p:spPr>
          <a:xfrm>
            <a:off x="889000" y="889000"/>
            <a:ext cx="11214100" cy="79629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Photo - 3 Up">
    <p:spTree>
      <p:nvGrpSpPr>
        <p:cNvPr id="1" name=""/>
        <p:cNvGrpSpPr/>
        <p:nvPr/>
      </p:nvGrpSpPr>
      <p:grpSpPr>
        <a:xfrm>
          <a:off x="0" y="0"/>
          <a:ext cx="0" cy="0"/>
          <a:chOff x="0" y="0"/>
          <a:chExt cx="0" cy="0"/>
        </a:xfrm>
      </p:grpSpPr>
      <p:sp>
        <p:nvSpPr>
          <p:cNvPr id="88" name="Line"/>
          <p:cNvSpPr/>
          <p:nvPr/>
        </p:nvSpPr>
        <p:spPr>
          <a:xfrm flipH="1">
            <a:off x="9055098" y="508000"/>
            <a:ext cx="128" cy="7975631"/>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p>
        </p:txBody>
      </p:sp>
      <p:sp>
        <p:nvSpPr>
          <p:cNvPr id="89" name="Line"/>
          <p:cNvSpPr/>
          <p:nvPr/>
        </p:nvSpPr>
        <p:spPr>
          <a:xfrm>
            <a:off x="9055096" y="4464050"/>
            <a:ext cx="3448503" cy="59"/>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p>
        </p:txBody>
      </p:sp>
      <p:sp>
        <p:nvSpPr>
          <p:cNvPr id="90" name="Image"/>
          <p:cNvSpPr/>
          <p:nvPr>
            <p:ph type="pic" sz="quarter" idx="13"/>
          </p:nvPr>
        </p:nvSpPr>
        <p:spPr>
          <a:xfrm>
            <a:off x="9220200" y="4622800"/>
            <a:ext cx="3276600" cy="3860800"/>
          </a:xfrm>
          <a:prstGeom prst="rect">
            <a:avLst/>
          </a:prstGeom>
        </p:spPr>
        <p:txBody>
          <a:bodyPr lIns="91439" tIns="45719" rIns="91439" bIns="45719">
            <a:noAutofit/>
          </a:bodyPr>
          <a:lstStyle/>
          <a:p>
            <a:pPr/>
          </a:p>
        </p:txBody>
      </p:sp>
      <p:sp>
        <p:nvSpPr>
          <p:cNvPr id="91" name="Image"/>
          <p:cNvSpPr/>
          <p:nvPr>
            <p:ph type="pic" sz="quarter" idx="14"/>
          </p:nvPr>
        </p:nvSpPr>
        <p:spPr>
          <a:xfrm>
            <a:off x="9220200" y="508000"/>
            <a:ext cx="3276600" cy="3797300"/>
          </a:xfrm>
          <a:prstGeom prst="rect">
            <a:avLst/>
          </a:prstGeom>
        </p:spPr>
        <p:txBody>
          <a:bodyPr lIns="91439" tIns="45719" rIns="91439" bIns="45719">
            <a:noAutofit/>
          </a:bodyPr>
          <a:lstStyle/>
          <a:p>
            <a:pPr/>
          </a:p>
        </p:txBody>
      </p:sp>
      <p:sp>
        <p:nvSpPr>
          <p:cNvPr id="92" name="Image"/>
          <p:cNvSpPr/>
          <p:nvPr>
            <p:ph type="pic" idx="15"/>
          </p:nvPr>
        </p:nvSpPr>
        <p:spPr>
          <a:xfrm>
            <a:off x="520700" y="508000"/>
            <a:ext cx="8369300" cy="7975600"/>
          </a:xfrm>
          <a:prstGeom prst="rect">
            <a:avLst/>
          </a:prstGeom>
        </p:spPr>
        <p:txBody>
          <a:bodyPr lIns="91439" tIns="45719" rIns="91439" bIns="45719">
            <a:noAutofit/>
          </a:bodyPr>
          <a:lstStyle/>
          <a:p>
            <a:pPr/>
          </a:p>
        </p:txBody>
      </p:sp>
      <p:sp>
        <p:nvSpPr>
          <p:cNvPr id="93" name="Body Level One…"/>
          <p:cNvSpPr txBox="1"/>
          <p:nvPr>
            <p:ph type="body" sz="quarter" idx="1"/>
          </p:nvPr>
        </p:nvSpPr>
        <p:spPr>
          <a:xfrm>
            <a:off x="520700" y="8661400"/>
            <a:ext cx="8369300" cy="939800"/>
          </a:xfrm>
          <a:prstGeom prst="rect">
            <a:avLst/>
          </a:prstGeom>
        </p:spPr>
        <p:txBody>
          <a:bodyPr/>
          <a:lstStyle>
            <a:lvl1pPr marL="0" indent="0">
              <a:spcBef>
                <a:spcPts val="0"/>
              </a:spcBef>
              <a:buSzTx/>
              <a:buFontTx/>
              <a:buNone/>
              <a:defRPr sz="2600">
                <a:latin typeface="Helvetica Neue"/>
                <a:ea typeface="Helvetica Neue"/>
                <a:cs typeface="Helvetica Neue"/>
                <a:sym typeface="Helvetica Neue"/>
              </a:defRPr>
            </a:lvl1pPr>
            <a:lvl2pPr marL="0" indent="228600">
              <a:spcBef>
                <a:spcPts val="0"/>
              </a:spcBef>
              <a:buSzTx/>
              <a:buFontTx/>
              <a:buNone/>
              <a:defRPr sz="2600">
                <a:latin typeface="Helvetica Neue"/>
                <a:ea typeface="Helvetica Neue"/>
                <a:cs typeface="Helvetica Neue"/>
                <a:sym typeface="Helvetica Neue"/>
              </a:defRPr>
            </a:lvl2pPr>
            <a:lvl3pPr marL="0" indent="457200">
              <a:spcBef>
                <a:spcPts val="0"/>
              </a:spcBef>
              <a:buSzTx/>
              <a:buFontTx/>
              <a:buNone/>
              <a:defRPr sz="2600">
                <a:latin typeface="Helvetica Neue"/>
                <a:ea typeface="Helvetica Neue"/>
                <a:cs typeface="Helvetica Neue"/>
                <a:sym typeface="Helvetica Neue"/>
              </a:defRPr>
            </a:lvl3pPr>
            <a:lvl4pPr marL="0" indent="685800">
              <a:spcBef>
                <a:spcPts val="0"/>
              </a:spcBef>
              <a:buSzTx/>
              <a:buFontTx/>
              <a:buNone/>
              <a:defRPr sz="2600">
                <a:latin typeface="Helvetica Neue"/>
                <a:ea typeface="Helvetica Neue"/>
                <a:cs typeface="Helvetica Neue"/>
                <a:sym typeface="Helvetica Neue"/>
              </a:defRPr>
            </a:lvl4pPr>
            <a:lvl5pPr marL="0" indent="914400">
              <a:spcBef>
                <a:spcPts val="0"/>
              </a:spcBef>
              <a:buSzTx/>
              <a:buFontTx/>
              <a:buNone/>
              <a:defRPr sz="2600">
                <a:latin typeface="Helvetica Neue"/>
                <a:ea typeface="Helvetica Neue"/>
                <a:cs typeface="Helvetica Neue"/>
                <a:sym typeface="Helvetica Neue"/>
              </a:defRPr>
            </a:lvl5pPr>
          </a:lstStyle>
          <a:p>
            <a:pPr/>
            <a:r>
              <a:t>Body Level One</a:t>
            </a:r>
          </a:p>
          <a:p>
            <a:pPr lvl="1"/>
            <a:r>
              <a:t>Body Level Two</a:t>
            </a:r>
          </a:p>
          <a:p>
            <a:pPr lvl="2"/>
            <a:r>
              <a:t>Body Level Three</a:t>
            </a:r>
          </a:p>
          <a:p>
            <a:pPr lvl="3"/>
            <a:r>
              <a:t>Body Level Four</a:t>
            </a:r>
          </a:p>
          <a:p>
            <a:pPr lvl="4"/>
            <a:r>
              <a:t>Body Level Five</a:t>
            </a:r>
          </a:p>
        </p:txBody>
      </p:sp>
      <p:sp>
        <p:nvSpPr>
          <p:cNvPr id="9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Line"/>
          <p:cNvSpPr/>
          <p:nvPr/>
        </p:nvSpPr>
        <p:spPr>
          <a:xfrm>
            <a:off x="571500" y="1968500"/>
            <a:ext cx="11868106" cy="129"/>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p>
        </p:txBody>
      </p:sp>
      <p:sp>
        <p:nvSpPr>
          <p:cNvPr id="3" name="Title Text"/>
          <p:cNvSpPr txBox="1"/>
          <p:nvPr>
            <p:ph type="title"/>
          </p:nvPr>
        </p:nvSpPr>
        <p:spPr>
          <a:xfrm>
            <a:off x="571500" y="330200"/>
            <a:ext cx="11861800" cy="1397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r>
              <a:t>Title Text</a:t>
            </a:r>
          </a:p>
        </p:txBody>
      </p:sp>
      <p:sp>
        <p:nvSpPr>
          <p:cNvPr id="4" name="Body Level One…"/>
          <p:cNvSpPr txBox="1"/>
          <p:nvPr>
            <p:ph type="body" idx="1"/>
          </p:nvPr>
        </p:nvSpPr>
        <p:spPr>
          <a:xfrm>
            <a:off x="571500" y="2222500"/>
            <a:ext cx="11861800" cy="6667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Slide Number"/>
          <p:cNvSpPr txBox="1"/>
          <p:nvPr>
            <p:ph type="sldNum" sz="quarter" idx="2"/>
          </p:nvPr>
        </p:nvSpPr>
        <p:spPr>
          <a:xfrm>
            <a:off x="12268199" y="9199778"/>
            <a:ext cx="312015" cy="299822"/>
          </a:xfrm>
          <a:prstGeom prst="rect">
            <a:avLst/>
          </a:prstGeom>
          <a:ln w="12700">
            <a:miter lim="400000"/>
          </a:ln>
        </p:spPr>
        <p:txBody>
          <a:bodyPr wrap="none" lIns="50800" tIns="50800" rIns="50800" bIns="50800" anchor="b">
            <a:spAutoFit/>
          </a:bodyPr>
          <a:lstStyle>
            <a:lvl1pPr algn="r">
              <a:defRPr sz="1400">
                <a:latin typeface="Helvetica Neue"/>
                <a:ea typeface="Helvetica Neue"/>
                <a:cs typeface="Helvetica Neue"/>
                <a:sym typeface="Helvetica Neue"/>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l" defTabSz="584200" rtl="0" latinLnBrk="0">
        <a:lnSpc>
          <a:spcPct val="100000"/>
        </a:lnSpc>
        <a:spcBef>
          <a:spcPts val="0"/>
        </a:spcBef>
        <a:spcAft>
          <a:spcPts val="0"/>
        </a:spcAft>
        <a:buClrTx/>
        <a:buSzTx/>
        <a:buFontTx/>
        <a:buNone/>
        <a:tabLst/>
        <a:defRPr b="0" baseline="0" cap="none" i="0" spc="0" strike="noStrike" sz="4200" u="none">
          <a:ln>
            <a:noFill/>
          </a:ln>
          <a:solidFill>
            <a:srgbClr val="000000"/>
          </a:solidFill>
          <a:uFillTx/>
          <a:latin typeface="+mn-lt"/>
          <a:ea typeface="+mn-ea"/>
          <a:cs typeface="+mn-cs"/>
          <a:sym typeface="Helvetica Neue Light"/>
        </a:defRPr>
      </a:lvl1pPr>
      <a:lvl2pPr marL="0" marR="0" indent="228600" algn="l" defTabSz="584200" rtl="0" latinLnBrk="0">
        <a:lnSpc>
          <a:spcPct val="100000"/>
        </a:lnSpc>
        <a:spcBef>
          <a:spcPts val="0"/>
        </a:spcBef>
        <a:spcAft>
          <a:spcPts val="0"/>
        </a:spcAft>
        <a:buClrTx/>
        <a:buSzTx/>
        <a:buFontTx/>
        <a:buNone/>
        <a:tabLst/>
        <a:defRPr b="0" baseline="0" cap="none" i="0" spc="0" strike="noStrike" sz="4200" u="none">
          <a:ln>
            <a:noFill/>
          </a:ln>
          <a:solidFill>
            <a:srgbClr val="000000"/>
          </a:solidFill>
          <a:uFillTx/>
          <a:latin typeface="+mn-lt"/>
          <a:ea typeface="+mn-ea"/>
          <a:cs typeface="+mn-cs"/>
          <a:sym typeface="Helvetica Neue Light"/>
        </a:defRPr>
      </a:lvl2pPr>
      <a:lvl3pPr marL="0" marR="0" indent="457200" algn="l" defTabSz="584200" rtl="0" latinLnBrk="0">
        <a:lnSpc>
          <a:spcPct val="100000"/>
        </a:lnSpc>
        <a:spcBef>
          <a:spcPts val="0"/>
        </a:spcBef>
        <a:spcAft>
          <a:spcPts val="0"/>
        </a:spcAft>
        <a:buClrTx/>
        <a:buSzTx/>
        <a:buFontTx/>
        <a:buNone/>
        <a:tabLst/>
        <a:defRPr b="0" baseline="0" cap="none" i="0" spc="0" strike="noStrike" sz="4200" u="none">
          <a:ln>
            <a:noFill/>
          </a:ln>
          <a:solidFill>
            <a:srgbClr val="000000"/>
          </a:solidFill>
          <a:uFillTx/>
          <a:latin typeface="+mn-lt"/>
          <a:ea typeface="+mn-ea"/>
          <a:cs typeface="+mn-cs"/>
          <a:sym typeface="Helvetica Neue Light"/>
        </a:defRPr>
      </a:lvl3pPr>
      <a:lvl4pPr marL="0" marR="0" indent="685800" algn="l" defTabSz="584200" rtl="0" latinLnBrk="0">
        <a:lnSpc>
          <a:spcPct val="100000"/>
        </a:lnSpc>
        <a:spcBef>
          <a:spcPts val="0"/>
        </a:spcBef>
        <a:spcAft>
          <a:spcPts val="0"/>
        </a:spcAft>
        <a:buClrTx/>
        <a:buSzTx/>
        <a:buFontTx/>
        <a:buNone/>
        <a:tabLst/>
        <a:defRPr b="0" baseline="0" cap="none" i="0" spc="0" strike="noStrike" sz="4200" u="none">
          <a:ln>
            <a:noFill/>
          </a:ln>
          <a:solidFill>
            <a:srgbClr val="000000"/>
          </a:solidFill>
          <a:uFillTx/>
          <a:latin typeface="+mn-lt"/>
          <a:ea typeface="+mn-ea"/>
          <a:cs typeface="+mn-cs"/>
          <a:sym typeface="Helvetica Neue Light"/>
        </a:defRPr>
      </a:lvl4pPr>
      <a:lvl5pPr marL="0" marR="0" indent="914400" algn="l" defTabSz="584200" rtl="0" latinLnBrk="0">
        <a:lnSpc>
          <a:spcPct val="100000"/>
        </a:lnSpc>
        <a:spcBef>
          <a:spcPts val="0"/>
        </a:spcBef>
        <a:spcAft>
          <a:spcPts val="0"/>
        </a:spcAft>
        <a:buClrTx/>
        <a:buSzTx/>
        <a:buFontTx/>
        <a:buNone/>
        <a:tabLst/>
        <a:defRPr b="0" baseline="0" cap="none" i="0" spc="0" strike="noStrike" sz="4200" u="none">
          <a:ln>
            <a:noFill/>
          </a:ln>
          <a:solidFill>
            <a:srgbClr val="000000"/>
          </a:solidFill>
          <a:uFillTx/>
          <a:latin typeface="+mn-lt"/>
          <a:ea typeface="+mn-ea"/>
          <a:cs typeface="+mn-cs"/>
          <a:sym typeface="Helvetica Neue Light"/>
        </a:defRPr>
      </a:lvl5pPr>
      <a:lvl6pPr marL="0" marR="0" indent="1143000" algn="l" defTabSz="584200" rtl="0" latinLnBrk="0">
        <a:lnSpc>
          <a:spcPct val="100000"/>
        </a:lnSpc>
        <a:spcBef>
          <a:spcPts val="0"/>
        </a:spcBef>
        <a:spcAft>
          <a:spcPts val="0"/>
        </a:spcAft>
        <a:buClrTx/>
        <a:buSzTx/>
        <a:buFontTx/>
        <a:buNone/>
        <a:tabLst/>
        <a:defRPr b="0" baseline="0" cap="none" i="0" spc="0" strike="noStrike" sz="4200" u="none">
          <a:ln>
            <a:noFill/>
          </a:ln>
          <a:solidFill>
            <a:srgbClr val="000000"/>
          </a:solidFill>
          <a:uFillTx/>
          <a:latin typeface="+mn-lt"/>
          <a:ea typeface="+mn-ea"/>
          <a:cs typeface="+mn-cs"/>
          <a:sym typeface="Helvetica Neue Light"/>
        </a:defRPr>
      </a:lvl6pPr>
      <a:lvl7pPr marL="0" marR="0" indent="1371600" algn="l" defTabSz="584200" rtl="0" latinLnBrk="0">
        <a:lnSpc>
          <a:spcPct val="100000"/>
        </a:lnSpc>
        <a:spcBef>
          <a:spcPts val="0"/>
        </a:spcBef>
        <a:spcAft>
          <a:spcPts val="0"/>
        </a:spcAft>
        <a:buClrTx/>
        <a:buSzTx/>
        <a:buFontTx/>
        <a:buNone/>
        <a:tabLst/>
        <a:defRPr b="0" baseline="0" cap="none" i="0" spc="0" strike="noStrike" sz="4200" u="none">
          <a:ln>
            <a:noFill/>
          </a:ln>
          <a:solidFill>
            <a:srgbClr val="000000"/>
          </a:solidFill>
          <a:uFillTx/>
          <a:latin typeface="+mn-lt"/>
          <a:ea typeface="+mn-ea"/>
          <a:cs typeface="+mn-cs"/>
          <a:sym typeface="Helvetica Neue Light"/>
        </a:defRPr>
      </a:lvl7pPr>
      <a:lvl8pPr marL="0" marR="0" indent="1600200" algn="l" defTabSz="584200" rtl="0" latinLnBrk="0">
        <a:lnSpc>
          <a:spcPct val="100000"/>
        </a:lnSpc>
        <a:spcBef>
          <a:spcPts val="0"/>
        </a:spcBef>
        <a:spcAft>
          <a:spcPts val="0"/>
        </a:spcAft>
        <a:buClrTx/>
        <a:buSzTx/>
        <a:buFontTx/>
        <a:buNone/>
        <a:tabLst/>
        <a:defRPr b="0" baseline="0" cap="none" i="0" spc="0" strike="noStrike" sz="4200" u="none">
          <a:ln>
            <a:noFill/>
          </a:ln>
          <a:solidFill>
            <a:srgbClr val="000000"/>
          </a:solidFill>
          <a:uFillTx/>
          <a:latin typeface="+mn-lt"/>
          <a:ea typeface="+mn-ea"/>
          <a:cs typeface="+mn-cs"/>
          <a:sym typeface="Helvetica Neue Light"/>
        </a:defRPr>
      </a:lvl8pPr>
      <a:lvl9pPr marL="0" marR="0" indent="1828800" algn="l" defTabSz="584200" rtl="0" latinLnBrk="0">
        <a:lnSpc>
          <a:spcPct val="100000"/>
        </a:lnSpc>
        <a:spcBef>
          <a:spcPts val="0"/>
        </a:spcBef>
        <a:spcAft>
          <a:spcPts val="0"/>
        </a:spcAft>
        <a:buClrTx/>
        <a:buSzTx/>
        <a:buFontTx/>
        <a:buNone/>
        <a:tabLst/>
        <a:defRPr b="0" baseline="0" cap="none" i="0" spc="0" strike="noStrike" sz="4200" u="none">
          <a:ln>
            <a:noFill/>
          </a:ln>
          <a:solidFill>
            <a:srgbClr val="000000"/>
          </a:solidFill>
          <a:uFillTx/>
          <a:latin typeface="+mn-lt"/>
          <a:ea typeface="+mn-ea"/>
          <a:cs typeface="+mn-cs"/>
          <a:sym typeface="Helvetica Neue Light"/>
        </a:defRPr>
      </a:lvl9pPr>
    </p:titleStyle>
    <p:bodyStyle>
      <a:lvl1pPr marL="457200" marR="0" indent="-457200" algn="l" defTabSz="584200" rtl="0" latinLnBrk="0">
        <a:lnSpc>
          <a:spcPct val="100000"/>
        </a:lnSpc>
        <a:spcBef>
          <a:spcPts val="4200"/>
        </a:spcBef>
        <a:spcAft>
          <a:spcPts val="0"/>
        </a:spcAft>
        <a:buClrTx/>
        <a:buSzPct val="75000"/>
        <a:buFont typeface="Helvetica Neue"/>
        <a:buChar char="•"/>
        <a:tabLst/>
        <a:defRPr b="0" baseline="0" cap="none" i="0" spc="0" strike="noStrike" sz="3600" u="none">
          <a:ln>
            <a:noFill/>
          </a:ln>
          <a:solidFill>
            <a:srgbClr val="747474"/>
          </a:solidFill>
          <a:uFillTx/>
          <a:latin typeface="+mn-lt"/>
          <a:ea typeface="+mn-ea"/>
          <a:cs typeface="+mn-cs"/>
          <a:sym typeface="Helvetica Neue Light"/>
        </a:defRPr>
      </a:lvl1pPr>
      <a:lvl2pPr marL="914400" marR="0" indent="-457200" algn="l" defTabSz="584200" rtl="0" latinLnBrk="0">
        <a:lnSpc>
          <a:spcPct val="100000"/>
        </a:lnSpc>
        <a:spcBef>
          <a:spcPts val="4200"/>
        </a:spcBef>
        <a:spcAft>
          <a:spcPts val="0"/>
        </a:spcAft>
        <a:buClrTx/>
        <a:buSzPct val="75000"/>
        <a:buFont typeface="Helvetica Neue"/>
        <a:buChar char="•"/>
        <a:tabLst/>
        <a:defRPr b="0" baseline="0" cap="none" i="0" spc="0" strike="noStrike" sz="3600" u="none">
          <a:ln>
            <a:noFill/>
          </a:ln>
          <a:solidFill>
            <a:srgbClr val="747474"/>
          </a:solidFill>
          <a:uFillTx/>
          <a:latin typeface="+mn-lt"/>
          <a:ea typeface="+mn-ea"/>
          <a:cs typeface="+mn-cs"/>
          <a:sym typeface="Helvetica Neue Light"/>
        </a:defRPr>
      </a:lvl2pPr>
      <a:lvl3pPr marL="1371600" marR="0" indent="-457200" algn="l" defTabSz="584200" rtl="0" latinLnBrk="0">
        <a:lnSpc>
          <a:spcPct val="100000"/>
        </a:lnSpc>
        <a:spcBef>
          <a:spcPts val="4200"/>
        </a:spcBef>
        <a:spcAft>
          <a:spcPts val="0"/>
        </a:spcAft>
        <a:buClrTx/>
        <a:buSzPct val="75000"/>
        <a:buFont typeface="Helvetica Neue"/>
        <a:buChar char="•"/>
        <a:tabLst/>
        <a:defRPr b="0" baseline="0" cap="none" i="0" spc="0" strike="noStrike" sz="3600" u="none">
          <a:ln>
            <a:noFill/>
          </a:ln>
          <a:solidFill>
            <a:srgbClr val="747474"/>
          </a:solidFill>
          <a:uFillTx/>
          <a:latin typeface="+mn-lt"/>
          <a:ea typeface="+mn-ea"/>
          <a:cs typeface="+mn-cs"/>
          <a:sym typeface="Helvetica Neue Light"/>
        </a:defRPr>
      </a:lvl3pPr>
      <a:lvl4pPr marL="1828800" marR="0" indent="-457200" algn="l" defTabSz="584200" rtl="0" latinLnBrk="0">
        <a:lnSpc>
          <a:spcPct val="100000"/>
        </a:lnSpc>
        <a:spcBef>
          <a:spcPts val="4200"/>
        </a:spcBef>
        <a:spcAft>
          <a:spcPts val="0"/>
        </a:spcAft>
        <a:buClrTx/>
        <a:buSzPct val="75000"/>
        <a:buFont typeface="Helvetica Neue"/>
        <a:buChar char="•"/>
        <a:tabLst/>
        <a:defRPr b="0" baseline="0" cap="none" i="0" spc="0" strike="noStrike" sz="3600" u="none">
          <a:ln>
            <a:noFill/>
          </a:ln>
          <a:solidFill>
            <a:srgbClr val="747474"/>
          </a:solidFill>
          <a:uFillTx/>
          <a:latin typeface="+mn-lt"/>
          <a:ea typeface="+mn-ea"/>
          <a:cs typeface="+mn-cs"/>
          <a:sym typeface="Helvetica Neue Light"/>
        </a:defRPr>
      </a:lvl4pPr>
      <a:lvl5pPr marL="2286000" marR="0" indent="-457200" algn="l" defTabSz="584200" rtl="0" latinLnBrk="0">
        <a:lnSpc>
          <a:spcPct val="100000"/>
        </a:lnSpc>
        <a:spcBef>
          <a:spcPts val="4200"/>
        </a:spcBef>
        <a:spcAft>
          <a:spcPts val="0"/>
        </a:spcAft>
        <a:buClrTx/>
        <a:buSzPct val="75000"/>
        <a:buFont typeface="Helvetica Neue"/>
        <a:buChar char="•"/>
        <a:tabLst/>
        <a:defRPr b="0" baseline="0" cap="none" i="0" spc="0" strike="noStrike" sz="3600" u="none">
          <a:ln>
            <a:noFill/>
          </a:ln>
          <a:solidFill>
            <a:srgbClr val="747474"/>
          </a:solidFill>
          <a:uFillTx/>
          <a:latin typeface="+mn-lt"/>
          <a:ea typeface="+mn-ea"/>
          <a:cs typeface="+mn-cs"/>
          <a:sym typeface="Helvetica Neue Light"/>
        </a:defRPr>
      </a:lvl5pPr>
      <a:lvl6pPr marL="2743200" marR="0" indent="-457200" algn="l" defTabSz="584200" rtl="0" latinLnBrk="0">
        <a:lnSpc>
          <a:spcPct val="100000"/>
        </a:lnSpc>
        <a:spcBef>
          <a:spcPts val="4200"/>
        </a:spcBef>
        <a:spcAft>
          <a:spcPts val="0"/>
        </a:spcAft>
        <a:buClrTx/>
        <a:buSzPct val="75000"/>
        <a:buFont typeface="Helvetica Neue"/>
        <a:buChar char="•"/>
        <a:tabLst/>
        <a:defRPr b="0" baseline="0" cap="none" i="0" spc="0" strike="noStrike" sz="3600" u="none">
          <a:ln>
            <a:noFill/>
          </a:ln>
          <a:solidFill>
            <a:srgbClr val="747474"/>
          </a:solidFill>
          <a:uFillTx/>
          <a:latin typeface="+mn-lt"/>
          <a:ea typeface="+mn-ea"/>
          <a:cs typeface="+mn-cs"/>
          <a:sym typeface="Helvetica Neue Light"/>
        </a:defRPr>
      </a:lvl6pPr>
      <a:lvl7pPr marL="3200400" marR="0" indent="-457200" algn="l" defTabSz="584200" rtl="0" latinLnBrk="0">
        <a:lnSpc>
          <a:spcPct val="100000"/>
        </a:lnSpc>
        <a:spcBef>
          <a:spcPts val="4200"/>
        </a:spcBef>
        <a:spcAft>
          <a:spcPts val="0"/>
        </a:spcAft>
        <a:buClrTx/>
        <a:buSzPct val="75000"/>
        <a:buFont typeface="Helvetica Neue"/>
        <a:buChar char="•"/>
        <a:tabLst/>
        <a:defRPr b="0" baseline="0" cap="none" i="0" spc="0" strike="noStrike" sz="3600" u="none">
          <a:ln>
            <a:noFill/>
          </a:ln>
          <a:solidFill>
            <a:srgbClr val="747474"/>
          </a:solidFill>
          <a:uFillTx/>
          <a:latin typeface="+mn-lt"/>
          <a:ea typeface="+mn-ea"/>
          <a:cs typeface="+mn-cs"/>
          <a:sym typeface="Helvetica Neue Light"/>
        </a:defRPr>
      </a:lvl7pPr>
      <a:lvl8pPr marL="3657600" marR="0" indent="-457200" algn="l" defTabSz="584200" rtl="0" latinLnBrk="0">
        <a:lnSpc>
          <a:spcPct val="100000"/>
        </a:lnSpc>
        <a:spcBef>
          <a:spcPts val="4200"/>
        </a:spcBef>
        <a:spcAft>
          <a:spcPts val="0"/>
        </a:spcAft>
        <a:buClrTx/>
        <a:buSzPct val="75000"/>
        <a:buFont typeface="Helvetica Neue"/>
        <a:buChar char="•"/>
        <a:tabLst/>
        <a:defRPr b="0" baseline="0" cap="none" i="0" spc="0" strike="noStrike" sz="3600" u="none">
          <a:ln>
            <a:noFill/>
          </a:ln>
          <a:solidFill>
            <a:srgbClr val="747474"/>
          </a:solidFill>
          <a:uFillTx/>
          <a:latin typeface="+mn-lt"/>
          <a:ea typeface="+mn-ea"/>
          <a:cs typeface="+mn-cs"/>
          <a:sym typeface="Helvetica Neue Light"/>
        </a:defRPr>
      </a:lvl8pPr>
      <a:lvl9pPr marL="4114800" marR="0" indent="-457200" algn="l" defTabSz="584200" rtl="0" latinLnBrk="0">
        <a:lnSpc>
          <a:spcPct val="100000"/>
        </a:lnSpc>
        <a:spcBef>
          <a:spcPts val="4200"/>
        </a:spcBef>
        <a:spcAft>
          <a:spcPts val="0"/>
        </a:spcAft>
        <a:buClrTx/>
        <a:buSzPct val="75000"/>
        <a:buFont typeface="Helvetica Neue"/>
        <a:buChar char="•"/>
        <a:tabLst/>
        <a:defRPr b="0" baseline="0" cap="none" i="0" spc="0" strike="noStrike" sz="3600" u="none">
          <a:ln>
            <a:noFill/>
          </a:ln>
          <a:solidFill>
            <a:srgbClr val="747474"/>
          </a:solidFill>
          <a:uFillTx/>
          <a:latin typeface="+mn-lt"/>
          <a:ea typeface="+mn-ea"/>
          <a:cs typeface="+mn-cs"/>
          <a:sym typeface="Helvetica Neue Light"/>
        </a:defRPr>
      </a:lvl9pPr>
    </p:bodyStyle>
    <p:otherStyle>
      <a:lvl1pPr marL="0" marR="0" indent="0" algn="r" defTabSz="5842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Helvetica Neue"/>
        </a:defRPr>
      </a:lvl1pPr>
      <a:lvl2pPr marL="0" marR="0" indent="228600" algn="r" defTabSz="5842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Helvetica Neue"/>
        </a:defRPr>
      </a:lvl2pPr>
      <a:lvl3pPr marL="0" marR="0" indent="457200" algn="r" defTabSz="5842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Helvetica Neue"/>
        </a:defRPr>
      </a:lvl3pPr>
      <a:lvl4pPr marL="0" marR="0" indent="685800" algn="r" defTabSz="5842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Helvetica Neue"/>
        </a:defRPr>
      </a:lvl4pPr>
      <a:lvl5pPr marL="0" marR="0" indent="914400" algn="r" defTabSz="5842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Helvetica Neue"/>
        </a:defRPr>
      </a:lvl5pPr>
      <a:lvl6pPr marL="0" marR="0" indent="1143000" algn="r" defTabSz="5842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Helvetica Neue"/>
        </a:defRPr>
      </a:lvl6pPr>
      <a:lvl7pPr marL="0" marR="0" indent="1371600" algn="r" defTabSz="5842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Helvetica Neue"/>
        </a:defRPr>
      </a:lvl7pPr>
      <a:lvl8pPr marL="0" marR="0" indent="1600200" algn="r" defTabSz="5842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Helvetica Neue"/>
        </a:defRPr>
      </a:lvl8pPr>
      <a:lvl9pPr marL="0" marR="0" indent="1828800" algn="r" defTabSz="5842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Helvetica Neue"/>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Sin &amp; Its Consequences"/>
          <p:cNvSpPr txBox="1"/>
          <p:nvPr>
            <p:ph type="ctrTitle"/>
          </p:nvPr>
        </p:nvSpPr>
        <p:spPr>
          <a:prstGeom prst="rect">
            <a:avLst/>
          </a:prstGeom>
        </p:spPr>
        <p:txBody>
          <a:bodyPr/>
          <a:lstStyle>
            <a:lvl1pPr algn="ctr">
              <a:defRPr b="1" sz="6400">
                <a:latin typeface="Helvetica Neue"/>
                <a:ea typeface="Helvetica Neue"/>
                <a:cs typeface="Helvetica Neue"/>
                <a:sym typeface="Helvetica Neue"/>
              </a:defRPr>
            </a:lvl1pPr>
          </a:lstStyle>
          <a:p>
            <a:pPr/>
            <a:r>
              <a:t>Sin &amp; Its Consequences</a:t>
            </a:r>
          </a:p>
        </p:txBody>
      </p:sp>
      <p:sp>
        <p:nvSpPr>
          <p:cNvPr id="128" name="Body"/>
          <p:cNvSpPr txBox="1"/>
          <p:nvPr>
            <p:ph type="subTitle" sz="quarter" idx="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4" name="Lust brings forth Sin &amp; Sin bring forth death"/>
          <p:cNvSpPr txBox="1"/>
          <p:nvPr>
            <p:ph type="title"/>
          </p:nvPr>
        </p:nvSpPr>
        <p:spPr>
          <a:prstGeom prst="rect">
            <a:avLst/>
          </a:prstGeom>
        </p:spPr>
        <p:txBody>
          <a:bodyPr anchor="ctr"/>
          <a:lstStyle>
            <a:lvl1pPr algn="ctr">
              <a:defRPr b="1">
                <a:latin typeface="Helvetica Neue"/>
                <a:ea typeface="Helvetica Neue"/>
                <a:cs typeface="Helvetica Neue"/>
                <a:sym typeface="Helvetica Neue"/>
              </a:defRPr>
            </a:lvl1pPr>
          </a:lstStyle>
          <a:p>
            <a:pPr/>
            <a:r>
              <a:t>Lust brings forth Sin &amp; Sin bring forth death</a:t>
            </a:r>
          </a:p>
        </p:txBody>
      </p:sp>
      <p:sp>
        <p:nvSpPr>
          <p:cNvPr id="155" name="Jas. 1:15 Then when lust has conceived, it gives birth to sin; and when sin is accomplished, it brings forth death.…"/>
          <p:cNvSpPr txBox="1"/>
          <p:nvPr>
            <p:ph type="body" idx="1"/>
          </p:nvPr>
        </p:nvSpPr>
        <p:spPr>
          <a:prstGeom prst="rect">
            <a:avLst/>
          </a:prstGeom>
        </p:spPr>
        <p:txBody>
          <a:bodyPr/>
          <a:lstStyle/>
          <a:p>
            <a:pPr>
              <a:defRPr b="1" sz="2800">
                <a:solidFill>
                  <a:srgbClr val="000000"/>
                </a:solidFill>
                <a:latin typeface="Times"/>
                <a:ea typeface="Times"/>
                <a:cs typeface="Times"/>
                <a:sym typeface="Times"/>
              </a:defRPr>
            </a:pPr>
            <a:r>
              <a:rPr>
                <a:solidFill>
                  <a:schemeClr val="accent4">
                    <a:hueOff val="-176257"/>
                    <a:satOff val="2643"/>
                    <a:lumOff val="-22693"/>
                  </a:schemeClr>
                </a:solidFill>
              </a:rPr>
              <a:t>Jas. 1:15</a:t>
            </a:r>
            <a:r>
              <a:t> Then when lust has conceived, it gives birth to sin; and when sin is accomplished, it brings forth death.</a:t>
            </a:r>
          </a:p>
          <a:p>
            <a:pPr lvl="1">
              <a:spcBef>
                <a:spcPts val="1800"/>
              </a:spcBef>
              <a:buChar char="-"/>
              <a:defRPr sz="2800">
                <a:solidFill>
                  <a:schemeClr val="accent6">
                    <a:hueOff val="-10521704"/>
                    <a:satOff val="-11099"/>
                    <a:lumOff val="-7127"/>
                  </a:schemeClr>
                </a:solidFill>
              </a:defRPr>
            </a:pPr>
            <a:r>
              <a:t>Lust is only conceived in the mind when our will gives in to it.</a:t>
            </a:r>
          </a:p>
          <a:p>
            <a:pPr lvl="1">
              <a:spcBef>
                <a:spcPts val="1800"/>
              </a:spcBef>
              <a:buChar char="-"/>
              <a:defRPr sz="2800">
                <a:solidFill>
                  <a:schemeClr val="accent6">
                    <a:hueOff val="-10521704"/>
                    <a:satOff val="-11099"/>
                    <a:lumOff val="-7127"/>
                  </a:schemeClr>
                </a:solidFill>
              </a:defRPr>
            </a:pPr>
            <a:r>
              <a:t>When it moves from a thought to a willful purpose it will bring forth sin. </a:t>
            </a:r>
            <a:r>
              <a:rPr b="1">
                <a:solidFill>
                  <a:schemeClr val="accent4">
                    <a:hueOff val="-176257"/>
                    <a:satOff val="2643"/>
                    <a:lumOff val="-22693"/>
                  </a:schemeClr>
                </a:solidFill>
                <a:latin typeface="Times"/>
                <a:ea typeface="Times"/>
                <a:cs typeface="Times"/>
                <a:sym typeface="Times"/>
              </a:rPr>
              <a:t>Matt. 5:28</a:t>
            </a:r>
            <a:r>
              <a:t>  </a:t>
            </a:r>
          </a:p>
          <a:p>
            <a:pPr lvl="1">
              <a:spcBef>
                <a:spcPts val="1800"/>
              </a:spcBef>
              <a:buChar char="-"/>
              <a:defRPr sz="2800">
                <a:solidFill>
                  <a:schemeClr val="accent6">
                    <a:hueOff val="-10521704"/>
                    <a:satOff val="-11099"/>
                    <a:lumOff val="-7127"/>
                  </a:schemeClr>
                </a:solidFill>
              </a:defRPr>
            </a:pPr>
            <a:r>
              <a:t>Preparing the mind for sinful action, </a:t>
            </a:r>
            <a:r>
              <a:rPr b="1">
                <a:solidFill>
                  <a:schemeClr val="accent4">
                    <a:hueOff val="-176257"/>
                    <a:satOff val="2643"/>
                    <a:lumOff val="-22693"/>
                  </a:schemeClr>
                </a:solidFill>
                <a:latin typeface="Times"/>
                <a:ea typeface="Times"/>
                <a:cs typeface="Times"/>
                <a:sym typeface="Times"/>
              </a:rPr>
              <a:t>Job. 15:35; Ps. 7:14; Isa. 59:4</a:t>
            </a:r>
          </a:p>
          <a:p>
            <a:pPr lvl="1">
              <a:spcBef>
                <a:spcPts val="1800"/>
              </a:spcBef>
              <a:buChar char="-"/>
              <a:defRPr sz="2800">
                <a:solidFill>
                  <a:schemeClr val="accent6">
                    <a:hueOff val="-10521704"/>
                    <a:satOff val="-11099"/>
                    <a:lumOff val="-7127"/>
                  </a:schemeClr>
                </a:solidFill>
              </a:defRPr>
            </a:pPr>
            <a:r>
              <a:rPr u="sng"/>
              <a:t>death</a:t>
            </a:r>
            <a:r>
              <a:t> - spiritual separation from God</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7" name="Sin Should Not Be Our master"/>
          <p:cNvSpPr txBox="1"/>
          <p:nvPr>
            <p:ph type="title"/>
          </p:nvPr>
        </p:nvSpPr>
        <p:spPr>
          <a:prstGeom prst="rect">
            <a:avLst/>
          </a:prstGeom>
        </p:spPr>
        <p:txBody>
          <a:bodyPr anchor="ctr"/>
          <a:lstStyle>
            <a:lvl1pPr algn="ctr">
              <a:defRPr b="1">
                <a:latin typeface="Helvetica Neue"/>
                <a:ea typeface="Helvetica Neue"/>
                <a:cs typeface="Helvetica Neue"/>
                <a:sym typeface="Helvetica Neue"/>
              </a:defRPr>
            </a:lvl1pPr>
          </a:lstStyle>
          <a:p>
            <a:pPr/>
            <a:r>
              <a:t>Sin Should Not Be Our master</a:t>
            </a:r>
          </a:p>
        </p:txBody>
      </p:sp>
      <p:sp>
        <p:nvSpPr>
          <p:cNvPr id="158" name="Rom. 6:14 For sin shall not be master over you, for you are not under law but under grace.…"/>
          <p:cNvSpPr txBox="1"/>
          <p:nvPr>
            <p:ph type="body" idx="1"/>
          </p:nvPr>
        </p:nvSpPr>
        <p:spPr>
          <a:prstGeom prst="rect">
            <a:avLst/>
          </a:prstGeom>
        </p:spPr>
        <p:txBody>
          <a:bodyPr/>
          <a:lstStyle/>
          <a:p>
            <a:pPr>
              <a:defRPr b="1" sz="2800">
                <a:solidFill>
                  <a:srgbClr val="000000"/>
                </a:solidFill>
                <a:latin typeface="Times"/>
                <a:ea typeface="Times"/>
                <a:cs typeface="Times"/>
                <a:sym typeface="Times"/>
              </a:defRPr>
            </a:pPr>
            <a:r>
              <a:rPr>
                <a:solidFill>
                  <a:schemeClr val="accent4">
                    <a:hueOff val="-176257"/>
                    <a:satOff val="2643"/>
                    <a:lumOff val="-22693"/>
                  </a:schemeClr>
                </a:solidFill>
              </a:rPr>
              <a:t>Rom. 6:14</a:t>
            </a:r>
            <a:r>
              <a:t> For sin shall not be master over you, for you are not under law but under grace.</a:t>
            </a:r>
          </a:p>
          <a:p>
            <a:pPr lvl="1">
              <a:spcBef>
                <a:spcPts val="1800"/>
              </a:spcBef>
              <a:buChar char="-"/>
              <a:defRPr sz="2800">
                <a:solidFill>
                  <a:schemeClr val="accent6">
                    <a:hueOff val="-10521704"/>
                    <a:satOff val="-11099"/>
                    <a:lumOff val="-7127"/>
                  </a:schemeClr>
                </a:solidFill>
              </a:defRPr>
            </a:pPr>
            <a:r>
              <a:t>God does not want sin to rule us &amp; keep us from Him.</a:t>
            </a:r>
          </a:p>
          <a:p>
            <a:pPr lvl="1">
              <a:spcBef>
                <a:spcPts val="1800"/>
              </a:spcBef>
              <a:buChar char="-"/>
              <a:defRPr sz="2800">
                <a:solidFill>
                  <a:schemeClr val="accent6">
                    <a:hueOff val="-10521704"/>
                    <a:satOff val="-11099"/>
                    <a:lumOff val="-7127"/>
                  </a:schemeClr>
                </a:solidFill>
              </a:defRPr>
            </a:pPr>
            <a:r>
              <a:t>No reason for it</a:t>
            </a:r>
          </a:p>
          <a:p>
            <a:pPr lvl="1">
              <a:spcBef>
                <a:spcPts val="1800"/>
              </a:spcBef>
              <a:buChar char="-"/>
              <a:defRPr sz="2800">
                <a:solidFill>
                  <a:schemeClr val="accent6">
                    <a:hueOff val="-10521704"/>
                    <a:satOff val="-11099"/>
                    <a:lumOff val="-7127"/>
                  </a:schemeClr>
                </a:solidFill>
              </a:defRPr>
            </a:pPr>
            <a:r>
              <a:t>We do not live under a system of law only, but one with grace &amp; forgiveness.</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0" name="We are slaves of what we obey"/>
          <p:cNvSpPr txBox="1"/>
          <p:nvPr>
            <p:ph type="title"/>
          </p:nvPr>
        </p:nvSpPr>
        <p:spPr>
          <a:prstGeom prst="rect">
            <a:avLst/>
          </a:prstGeom>
        </p:spPr>
        <p:txBody>
          <a:bodyPr anchor="ctr"/>
          <a:lstStyle>
            <a:lvl1pPr algn="ctr">
              <a:defRPr b="1">
                <a:latin typeface="Helvetica Neue"/>
                <a:ea typeface="Helvetica Neue"/>
                <a:cs typeface="Helvetica Neue"/>
                <a:sym typeface="Helvetica Neue"/>
              </a:defRPr>
            </a:lvl1pPr>
          </a:lstStyle>
          <a:p>
            <a:pPr/>
            <a:r>
              <a:t>We are slaves of what we obey</a:t>
            </a:r>
          </a:p>
        </p:txBody>
      </p:sp>
      <p:sp>
        <p:nvSpPr>
          <p:cNvPr id="161" name="Rom. 6:15-16 What then? Shall we sin because we are not under law but under grace? May it never be! Do you not know that when you present yourselves to someone as slaves for obedience, you are slaves of the one whom you obey, either of sin resulting in death, or of obedience resulting in righteousness?…"/>
          <p:cNvSpPr txBox="1"/>
          <p:nvPr>
            <p:ph type="body" idx="1"/>
          </p:nvPr>
        </p:nvSpPr>
        <p:spPr>
          <a:prstGeom prst="rect">
            <a:avLst/>
          </a:prstGeom>
        </p:spPr>
        <p:txBody>
          <a:bodyPr/>
          <a:lstStyle/>
          <a:p>
            <a:pPr>
              <a:defRPr b="1" sz="2800">
                <a:solidFill>
                  <a:srgbClr val="000000"/>
                </a:solidFill>
                <a:latin typeface="Times"/>
                <a:ea typeface="Times"/>
                <a:cs typeface="Times"/>
                <a:sym typeface="Times"/>
              </a:defRPr>
            </a:pPr>
            <a:r>
              <a:rPr>
                <a:solidFill>
                  <a:schemeClr val="accent4">
                    <a:hueOff val="-176257"/>
                    <a:satOff val="2643"/>
                    <a:lumOff val="-22693"/>
                  </a:schemeClr>
                </a:solidFill>
              </a:rPr>
              <a:t>Rom. 6:15-16</a:t>
            </a:r>
            <a:r>
              <a:t> What then? Shall we sin because we are not under law but under grace? May it never be! Do you not know that when you present yourselves to someone as slaves for obedience, you are slaves of the one whom you obey, either of sin resulting in death, or of obedience resulting in righteousness?</a:t>
            </a:r>
          </a:p>
          <a:p>
            <a:pPr lvl="1">
              <a:spcBef>
                <a:spcPts val="1800"/>
              </a:spcBef>
              <a:buChar char="-"/>
              <a:defRPr sz="2800">
                <a:solidFill>
                  <a:schemeClr val="accent6">
                    <a:hueOff val="-10521704"/>
                    <a:satOff val="-11099"/>
                    <a:lumOff val="-7127"/>
                  </a:schemeClr>
                </a:solidFill>
              </a:defRPr>
            </a:pPr>
            <a:r>
              <a:t>Our will determines who we serve</a:t>
            </a:r>
          </a:p>
          <a:p>
            <a:pPr lvl="1">
              <a:spcBef>
                <a:spcPts val="1800"/>
              </a:spcBef>
              <a:buChar char="-"/>
              <a:defRPr sz="2800">
                <a:solidFill>
                  <a:schemeClr val="accent6">
                    <a:hueOff val="-10521704"/>
                    <a:satOff val="-11099"/>
                    <a:lumOff val="-7127"/>
                  </a:schemeClr>
                </a:solidFill>
              </a:defRPr>
            </a:pPr>
            <a:r>
              <a:t>Grace is available, but we must choose to serve obedience &amp; righteousness.  </a:t>
            </a:r>
          </a:p>
          <a:p>
            <a:pPr lvl="1">
              <a:spcBef>
                <a:spcPts val="1800"/>
              </a:spcBef>
              <a:buChar char="-"/>
              <a:defRPr sz="2800">
                <a:solidFill>
                  <a:schemeClr val="accent6">
                    <a:hueOff val="-10521704"/>
                    <a:satOff val="-11099"/>
                    <a:lumOff val="-7127"/>
                  </a:schemeClr>
                </a:solidFill>
              </a:defRPr>
            </a:pPr>
            <a:r>
              <a:t>As long as we live in sin, obeying the desires of sin &amp; stay away from God, we are the slaves of sin. </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3" name="Obey the gospel to be free"/>
          <p:cNvSpPr txBox="1"/>
          <p:nvPr>
            <p:ph type="title"/>
          </p:nvPr>
        </p:nvSpPr>
        <p:spPr>
          <a:prstGeom prst="rect">
            <a:avLst/>
          </a:prstGeom>
        </p:spPr>
        <p:txBody>
          <a:bodyPr anchor="ctr"/>
          <a:lstStyle>
            <a:lvl1pPr algn="ctr">
              <a:defRPr b="1">
                <a:latin typeface="Helvetica Neue"/>
                <a:ea typeface="Helvetica Neue"/>
                <a:cs typeface="Helvetica Neue"/>
                <a:sym typeface="Helvetica Neue"/>
              </a:defRPr>
            </a:lvl1pPr>
          </a:lstStyle>
          <a:p>
            <a:pPr/>
            <a:r>
              <a:t>Obey the gospel to be free</a:t>
            </a:r>
          </a:p>
        </p:txBody>
      </p:sp>
      <p:sp>
        <p:nvSpPr>
          <p:cNvPr id="164" name="Rom. 6:17 But thanks be to God that though you were slaves of sin, you became obedient from the heart to that form of teaching to which you were committed,…"/>
          <p:cNvSpPr txBox="1"/>
          <p:nvPr>
            <p:ph type="body" idx="1"/>
          </p:nvPr>
        </p:nvSpPr>
        <p:spPr>
          <a:prstGeom prst="rect">
            <a:avLst/>
          </a:prstGeom>
        </p:spPr>
        <p:txBody>
          <a:bodyPr/>
          <a:lstStyle/>
          <a:p>
            <a:pPr>
              <a:defRPr b="1" sz="2800">
                <a:solidFill>
                  <a:srgbClr val="000000"/>
                </a:solidFill>
                <a:latin typeface="Times"/>
                <a:ea typeface="Times"/>
                <a:cs typeface="Times"/>
                <a:sym typeface="Times"/>
              </a:defRPr>
            </a:pPr>
            <a:r>
              <a:rPr>
                <a:solidFill>
                  <a:schemeClr val="accent5">
                    <a:hueOff val="-485679"/>
                    <a:satOff val="-12669"/>
                    <a:lumOff val="-27282"/>
                  </a:schemeClr>
                </a:solidFill>
              </a:rPr>
              <a:t>Rom. 6:17</a:t>
            </a:r>
            <a:r>
              <a:t> But thanks be to God that though you were slaves of sin, you became obedient from the heart to that form of teaching to which you were committed,</a:t>
            </a:r>
          </a:p>
          <a:p>
            <a:pPr lvl="1">
              <a:spcBef>
                <a:spcPts val="1800"/>
              </a:spcBef>
              <a:buChar char="-"/>
              <a:defRPr sz="2800">
                <a:solidFill>
                  <a:schemeClr val="accent6">
                    <a:hueOff val="-10521704"/>
                    <a:satOff val="-11099"/>
                    <a:lumOff val="-7127"/>
                  </a:schemeClr>
                </a:solidFill>
              </a:defRPr>
            </a:pPr>
            <a:r>
              <a:t>Free by obeying from the heart</a:t>
            </a:r>
          </a:p>
          <a:p>
            <a:pPr lvl="1">
              <a:spcBef>
                <a:spcPts val="1800"/>
              </a:spcBef>
              <a:buChar char="-"/>
              <a:defRPr sz="2800">
                <a:solidFill>
                  <a:schemeClr val="accent6">
                    <a:hueOff val="-10521704"/>
                    <a:satOff val="-11099"/>
                    <a:lumOff val="-7127"/>
                  </a:schemeClr>
                </a:solidFill>
              </a:defRPr>
            </a:pPr>
            <a:r>
              <a:t>Form of teaching - gospel - death, burial, resurrection</a:t>
            </a:r>
          </a:p>
          <a:p>
            <a:pPr lvl="1">
              <a:spcBef>
                <a:spcPts val="1800"/>
              </a:spcBef>
              <a:buChar char="-"/>
              <a:defRPr sz="2800">
                <a:solidFill>
                  <a:schemeClr val="accent6">
                    <a:hueOff val="-10521704"/>
                    <a:satOff val="-11099"/>
                    <a:lumOff val="-7127"/>
                  </a:schemeClr>
                </a:solidFill>
              </a:defRPr>
            </a:pPr>
            <a:r>
              <a:t>Arise from baptism to new life of service to God</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6" name="Slaves to righteousness"/>
          <p:cNvSpPr txBox="1"/>
          <p:nvPr>
            <p:ph type="title"/>
          </p:nvPr>
        </p:nvSpPr>
        <p:spPr>
          <a:prstGeom prst="rect">
            <a:avLst/>
          </a:prstGeom>
        </p:spPr>
        <p:txBody>
          <a:bodyPr anchor="ctr"/>
          <a:lstStyle>
            <a:lvl1pPr algn="ctr">
              <a:defRPr b="1">
                <a:latin typeface="Helvetica Neue"/>
                <a:ea typeface="Helvetica Neue"/>
                <a:cs typeface="Helvetica Neue"/>
                <a:sym typeface="Helvetica Neue"/>
              </a:defRPr>
            </a:lvl1pPr>
          </a:lstStyle>
          <a:p>
            <a:pPr/>
            <a:r>
              <a:t>Slaves to righteousness</a:t>
            </a:r>
          </a:p>
        </p:txBody>
      </p:sp>
      <p:sp>
        <p:nvSpPr>
          <p:cNvPr id="167" name="Rom. 6:18 and having been freed from sin, you became slaves of righteousness.…"/>
          <p:cNvSpPr txBox="1"/>
          <p:nvPr>
            <p:ph type="body" idx="1"/>
          </p:nvPr>
        </p:nvSpPr>
        <p:spPr>
          <a:prstGeom prst="rect">
            <a:avLst/>
          </a:prstGeom>
        </p:spPr>
        <p:txBody>
          <a:bodyPr/>
          <a:lstStyle/>
          <a:p>
            <a:pPr>
              <a:defRPr b="1" sz="2800">
                <a:solidFill>
                  <a:srgbClr val="000000"/>
                </a:solidFill>
                <a:latin typeface="Times"/>
                <a:ea typeface="Times"/>
                <a:cs typeface="Times"/>
                <a:sym typeface="Times"/>
              </a:defRPr>
            </a:pPr>
            <a:r>
              <a:rPr>
                <a:solidFill>
                  <a:schemeClr val="accent5">
                    <a:hueOff val="-485679"/>
                    <a:satOff val="-12669"/>
                    <a:lumOff val="-27282"/>
                  </a:schemeClr>
                </a:solidFill>
              </a:rPr>
              <a:t>Rom. 6:18</a:t>
            </a:r>
            <a:r>
              <a:t> and having been freed from sin, you became slaves of righteousness.</a:t>
            </a:r>
          </a:p>
          <a:p>
            <a:pPr lvl="1">
              <a:spcBef>
                <a:spcPts val="1800"/>
              </a:spcBef>
              <a:buChar char="-"/>
              <a:defRPr sz="2800">
                <a:solidFill>
                  <a:schemeClr val="accent6">
                    <a:hueOff val="-10521704"/>
                    <a:satOff val="-11099"/>
                    <a:lumOff val="-7127"/>
                  </a:schemeClr>
                </a:solidFill>
              </a:defRPr>
            </a:pPr>
            <a:r>
              <a:t>We become the slaves, servants &amp; property of obedience.  </a:t>
            </a:r>
          </a:p>
          <a:p>
            <a:pPr lvl="1">
              <a:spcBef>
                <a:spcPts val="1800"/>
              </a:spcBef>
              <a:buChar char="-"/>
              <a:defRPr sz="2800">
                <a:solidFill>
                  <a:schemeClr val="accent6">
                    <a:hueOff val="-10521704"/>
                    <a:satOff val="-11099"/>
                    <a:lumOff val="-7127"/>
                  </a:schemeClr>
                </a:solidFill>
              </a:defRPr>
            </a:pPr>
            <a:r>
              <a:t>It is the controlling principle.</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9" name="While Servants of Sin - No concern for righteousness"/>
          <p:cNvSpPr txBox="1"/>
          <p:nvPr>
            <p:ph type="title"/>
          </p:nvPr>
        </p:nvSpPr>
        <p:spPr>
          <a:prstGeom prst="rect">
            <a:avLst/>
          </a:prstGeom>
        </p:spPr>
        <p:txBody>
          <a:bodyPr anchor="ctr"/>
          <a:lstStyle>
            <a:lvl1pPr algn="ctr">
              <a:defRPr b="1">
                <a:latin typeface="Helvetica Neue"/>
                <a:ea typeface="Helvetica Neue"/>
                <a:cs typeface="Helvetica Neue"/>
                <a:sym typeface="Helvetica Neue"/>
              </a:defRPr>
            </a:lvl1pPr>
          </a:lstStyle>
          <a:p>
            <a:pPr/>
            <a:r>
              <a:t>While Servants of Sin - No concern for righteousness</a:t>
            </a:r>
          </a:p>
        </p:txBody>
      </p:sp>
      <p:sp>
        <p:nvSpPr>
          <p:cNvPr id="170" name="Rom. 6:20 For when you were slaves of sin, you were free in regard to righteousness.…"/>
          <p:cNvSpPr txBox="1"/>
          <p:nvPr>
            <p:ph type="body" idx="1"/>
          </p:nvPr>
        </p:nvSpPr>
        <p:spPr>
          <a:xfrm>
            <a:off x="304800" y="2209928"/>
            <a:ext cx="12395200" cy="6667501"/>
          </a:xfrm>
          <a:prstGeom prst="rect">
            <a:avLst/>
          </a:prstGeom>
        </p:spPr>
        <p:txBody>
          <a:bodyPr/>
          <a:lstStyle/>
          <a:p>
            <a:pPr>
              <a:defRPr b="1" sz="2800">
                <a:solidFill>
                  <a:srgbClr val="000000"/>
                </a:solidFill>
                <a:latin typeface="Times"/>
                <a:ea typeface="Times"/>
                <a:cs typeface="Times"/>
                <a:sym typeface="Times"/>
              </a:defRPr>
            </a:pPr>
            <a:r>
              <a:rPr>
                <a:solidFill>
                  <a:schemeClr val="accent5">
                    <a:hueOff val="-485679"/>
                    <a:satOff val="-12669"/>
                    <a:lumOff val="-27282"/>
                  </a:schemeClr>
                </a:solidFill>
              </a:rPr>
              <a:t>Rom. 6:20</a:t>
            </a:r>
            <a:r>
              <a:t> For when you were slaves of sin, you were free in regard to righteousness.</a:t>
            </a:r>
          </a:p>
          <a:p>
            <a:pPr lvl="1">
              <a:spcBef>
                <a:spcPts val="1800"/>
              </a:spcBef>
              <a:buChar char="-"/>
              <a:defRPr sz="2800">
                <a:solidFill>
                  <a:schemeClr val="accent6">
                    <a:hueOff val="-10521704"/>
                    <a:satOff val="-11099"/>
                    <a:lumOff val="-7127"/>
                  </a:schemeClr>
                </a:solidFill>
              </a:defRPr>
            </a:pPr>
            <a:r>
              <a:t>Righteousness was not the concern of a slave of sin.</a:t>
            </a:r>
          </a:p>
          <a:p>
            <a:pPr>
              <a:spcBef>
                <a:spcPts val="1800"/>
              </a:spcBef>
              <a:defRPr sz="2800">
                <a:solidFill>
                  <a:schemeClr val="accent6">
                    <a:hueOff val="-10521704"/>
                    <a:satOff val="-11099"/>
                    <a:lumOff val="-7127"/>
                  </a:schemeClr>
                </a:solidFill>
              </a:defRPr>
            </a:pPr>
            <a:r>
              <a:t>No lasting benefit in sin. </a:t>
            </a:r>
            <a:r>
              <a:rPr b="1">
                <a:solidFill>
                  <a:schemeClr val="accent5">
                    <a:hueOff val="-485679"/>
                    <a:satOff val="-12669"/>
                    <a:lumOff val="-27282"/>
                  </a:schemeClr>
                </a:solidFill>
                <a:latin typeface="Times"/>
                <a:ea typeface="Times"/>
                <a:cs typeface="Times"/>
                <a:sym typeface="Times"/>
              </a:rPr>
              <a:t>Rom. 6:21</a:t>
            </a:r>
            <a:r>
              <a:rPr b="1">
                <a:solidFill>
                  <a:srgbClr val="000000"/>
                </a:solidFill>
                <a:latin typeface="Times"/>
                <a:ea typeface="Times"/>
                <a:cs typeface="Times"/>
                <a:sym typeface="Times"/>
              </a:rPr>
              <a:t> Therefore what benefit were you then deriving from the things of which you are now ashamed? For the outcome of those things is death.</a:t>
            </a:r>
          </a:p>
          <a:p>
            <a:pPr>
              <a:spcBef>
                <a:spcPts val="1800"/>
              </a:spcBef>
              <a:defRPr sz="2800">
                <a:solidFill>
                  <a:schemeClr val="accent6">
                    <a:hueOff val="-10521704"/>
                    <a:satOff val="-11099"/>
                    <a:lumOff val="-7127"/>
                  </a:schemeClr>
                </a:solidFill>
              </a:defRPr>
            </a:pPr>
            <a:r>
              <a:t>Only by staying out of sin &amp; doing what is right can one be righteous,              </a:t>
            </a:r>
            <a:r>
              <a:rPr b="1">
                <a:solidFill>
                  <a:schemeClr val="accent5">
                    <a:hueOff val="-485679"/>
                    <a:satOff val="-12669"/>
                    <a:lumOff val="-27282"/>
                  </a:schemeClr>
                </a:solidFill>
                <a:latin typeface="Times"/>
                <a:ea typeface="Times"/>
                <a:cs typeface="Times"/>
                <a:sym typeface="Times"/>
              </a:rPr>
              <a:t>1 Jn. 3:7, 8 </a:t>
            </a:r>
            <a:r>
              <a:rPr b="1">
                <a:solidFill>
                  <a:srgbClr val="000000"/>
                </a:solidFill>
                <a:latin typeface="Times"/>
                <a:ea typeface="Times"/>
                <a:cs typeface="Times"/>
                <a:sym typeface="Times"/>
              </a:rPr>
              <a:t>Little children, make sure no one deceives you; the one who practices righteousness is righteous, just as He is righteous; the one who practices sin is of the devil; for the devil has sinned from the beginning. The Son of God appeared for this purpose, to destroy the works of the devil.</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2" name="The Wages of Sin is Death"/>
          <p:cNvSpPr txBox="1"/>
          <p:nvPr>
            <p:ph type="title"/>
          </p:nvPr>
        </p:nvSpPr>
        <p:spPr>
          <a:prstGeom prst="rect">
            <a:avLst/>
          </a:prstGeom>
        </p:spPr>
        <p:txBody>
          <a:bodyPr anchor="ctr"/>
          <a:lstStyle>
            <a:lvl1pPr algn="ctr">
              <a:defRPr b="1">
                <a:latin typeface="Helvetica Neue"/>
                <a:ea typeface="Helvetica Neue"/>
                <a:cs typeface="Helvetica Neue"/>
                <a:sym typeface="Helvetica Neue"/>
              </a:defRPr>
            </a:lvl1pPr>
          </a:lstStyle>
          <a:p>
            <a:pPr/>
            <a:r>
              <a:t>The Wages of Sin is Death</a:t>
            </a:r>
          </a:p>
        </p:txBody>
      </p:sp>
      <p:sp>
        <p:nvSpPr>
          <p:cNvPr id="173" name="Rom. 6:23 For the wages of sin is death, but the free gift of God is eternal life in Christ Jesus our Lord.…"/>
          <p:cNvSpPr txBox="1"/>
          <p:nvPr>
            <p:ph type="body" idx="1"/>
          </p:nvPr>
        </p:nvSpPr>
        <p:spPr>
          <a:prstGeom prst="rect">
            <a:avLst/>
          </a:prstGeom>
        </p:spPr>
        <p:txBody>
          <a:bodyPr/>
          <a:lstStyle/>
          <a:p>
            <a:pPr>
              <a:defRPr b="1" sz="2800">
                <a:solidFill>
                  <a:srgbClr val="000000"/>
                </a:solidFill>
                <a:latin typeface="Times"/>
                <a:ea typeface="Times"/>
                <a:cs typeface="Times"/>
                <a:sym typeface="Times"/>
              </a:defRPr>
            </a:pPr>
            <a:r>
              <a:rPr>
                <a:solidFill>
                  <a:schemeClr val="accent5">
                    <a:hueOff val="-485679"/>
                    <a:satOff val="-12669"/>
                    <a:lumOff val="-27282"/>
                  </a:schemeClr>
                </a:solidFill>
              </a:rPr>
              <a:t>Rom. 6:23</a:t>
            </a:r>
            <a:r>
              <a:t> For the wages of sin is death, but the free gift of God is eternal life in Christ Jesus our Lord.</a:t>
            </a:r>
          </a:p>
          <a:p>
            <a:pPr lvl="1">
              <a:spcBef>
                <a:spcPts val="1800"/>
              </a:spcBef>
              <a:buChar char="-"/>
              <a:defRPr sz="2800">
                <a:solidFill>
                  <a:schemeClr val="accent6">
                    <a:hueOff val="-10521704"/>
                    <a:satOff val="-11099"/>
                    <a:lumOff val="-7127"/>
                  </a:schemeClr>
                </a:solidFill>
              </a:defRPr>
            </a:pPr>
            <a:r>
              <a:t>Death: spiritually and eternally.</a:t>
            </a:r>
          </a:p>
          <a:p>
            <a:pPr lvl="1">
              <a:spcBef>
                <a:spcPts val="1800"/>
              </a:spcBef>
              <a:buChar char="-"/>
              <a:defRPr sz="2800">
                <a:solidFill>
                  <a:schemeClr val="accent6">
                    <a:hueOff val="-10521704"/>
                    <a:satOff val="-11099"/>
                    <a:lumOff val="-7127"/>
                  </a:schemeClr>
                </a:solidFill>
              </a:defRPr>
            </a:pPr>
            <a:r>
              <a:t>It is contrasted with eternal life.</a:t>
            </a:r>
          </a:p>
          <a:p>
            <a:pPr lvl="1">
              <a:spcBef>
                <a:spcPts val="1800"/>
              </a:spcBef>
              <a:buChar char="-"/>
              <a:defRPr sz="2800">
                <a:solidFill>
                  <a:schemeClr val="accent6">
                    <a:hueOff val="-10521704"/>
                    <a:satOff val="-11099"/>
                    <a:lumOff val="-7127"/>
                  </a:schemeClr>
                </a:solidFill>
              </a:defRPr>
            </a:pPr>
            <a:r>
              <a:t>Salvation is by a free gift</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0" name="Who will not inherit the kingdom of God?"/>
          <p:cNvSpPr txBox="1"/>
          <p:nvPr>
            <p:ph type="title"/>
          </p:nvPr>
        </p:nvSpPr>
        <p:spPr>
          <a:prstGeom prst="rect">
            <a:avLst/>
          </a:prstGeom>
        </p:spPr>
        <p:txBody>
          <a:bodyPr anchor="ctr"/>
          <a:lstStyle>
            <a:lvl1pPr algn="ctr">
              <a:defRPr b="1">
                <a:latin typeface="Helvetica Neue"/>
                <a:ea typeface="Helvetica Neue"/>
                <a:cs typeface="Helvetica Neue"/>
                <a:sym typeface="Helvetica Neue"/>
              </a:defRPr>
            </a:lvl1pPr>
          </a:lstStyle>
          <a:p>
            <a:pPr/>
            <a:r>
              <a:t>Who will not inherit the kingdom of God?</a:t>
            </a:r>
          </a:p>
        </p:txBody>
      </p:sp>
      <p:sp>
        <p:nvSpPr>
          <p:cNvPr id="131" name="1 Cor. 6:9, 10 Or do you not know that the unrighteous will not inherit the kingdom of God? Do not be deceived; neither fornicators, nor idolaters, nor adulterers, nor effeminate, nor homosexuals, nor thieves, nor the covetous, nor drunkards, nor revilers, nor swindlers, will inherit the kingdom of God.…"/>
          <p:cNvSpPr txBox="1"/>
          <p:nvPr>
            <p:ph type="body" idx="1"/>
          </p:nvPr>
        </p:nvSpPr>
        <p:spPr>
          <a:prstGeom prst="rect">
            <a:avLst/>
          </a:prstGeom>
        </p:spPr>
        <p:txBody>
          <a:bodyPr/>
          <a:lstStyle/>
          <a:p>
            <a:pPr>
              <a:defRPr b="1" sz="2800">
                <a:solidFill>
                  <a:srgbClr val="000000"/>
                </a:solidFill>
                <a:latin typeface="Times"/>
                <a:ea typeface="Times"/>
                <a:cs typeface="Times"/>
                <a:sym typeface="Times"/>
              </a:defRPr>
            </a:pPr>
            <a:r>
              <a:rPr>
                <a:solidFill>
                  <a:schemeClr val="accent5">
                    <a:hueOff val="-309130"/>
                    <a:satOff val="-11805"/>
                    <a:lumOff val="-13439"/>
                  </a:schemeClr>
                </a:solidFill>
              </a:rPr>
              <a:t>1 Cor. 6:9, 10</a:t>
            </a:r>
            <a:r>
              <a:t> Or do you not know that </a:t>
            </a:r>
            <a:r>
              <a:rPr u="sng"/>
              <a:t>the unrighteous will not inherit the kingdom of God</a:t>
            </a:r>
            <a:r>
              <a:t>? Do not be deceived; neither </a:t>
            </a:r>
            <a:r>
              <a:rPr u="sng"/>
              <a:t>fornicators</a:t>
            </a:r>
            <a:r>
              <a:t>, nor </a:t>
            </a:r>
            <a:r>
              <a:rPr u="sng"/>
              <a:t>idolaters</a:t>
            </a:r>
            <a:r>
              <a:t>, nor </a:t>
            </a:r>
            <a:r>
              <a:rPr u="sng"/>
              <a:t>adulterers</a:t>
            </a:r>
            <a:r>
              <a:t>, nor </a:t>
            </a:r>
            <a:r>
              <a:rPr u="sng"/>
              <a:t>effeminate</a:t>
            </a:r>
            <a:r>
              <a:t>, nor </a:t>
            </a:r>
            <a:r>
              <a:rPr u="sng"/>
              <a:t>homosexuals</a:t>
            </a:r>
            <a:r>
              <a:t>, nor </a:t>
            </a:r>
            <a:r>
              <a:rPr u="sng"/>
              <a:t>thieves</a:t>
            </a:r>
            <a:r>
              <a:t>, nor the </a:t>
            </a:r>
            <a:r>
              <a:rPr u="sng"/>
              <a:t>covetous</a:t>
            </a:r>
            <a:r>
              <a:t>, nor </a:t>
            </a:r>
            <a:r>
              <a:rPr u="sng"/>
              <a:t>drunkards</a:t>
            </a:r>
            <a:r>
              <a:t>, nor </a:t>
            </a:r>
            <a:r>
              <a:rPr u="sng"/>
              <a:t>revilers</a:t>
            </a:r>
            <a:r>
              <a:t>, nor </a:t>
            </a:r>
            <a:r>
              <a:rPr u="sng"/>
              <a:t>swindlers</a:t>
            </a:r>
            <a:r>
              <a:t>, will inherit the kingdom of God.</a:t>
            </a:r>
          </a:p>
          <a:p>
            <a:pPr>
              <a:defRPr sz="2800">
                <a:solidFill>
                  <a:schemeClr val="accent6">
                    <a:hueOff val="-10521704"/>
                    <a:satOff val="-11099"/>
                    <a:lumOff val="-7127"/>
                  </a:schemeClr>
                </a:solidFill>
              </a:defRPr>
            </a:pPr>
            <a:r>
              <a:t>The </a:t>
            </a:r>
            <a:r>
              <a:rPr u="sng"/>
              <a:t>unrighteous</a:t>
            </a:r>
            <a:r>
              <a:t> - wrong doers, disobedient to God’s word</a:t>
            </a:r>
          </a:p>
          <a:p>
            <a:pPr>
              <a:defRPr sz="2800">
                <a:solidFill>
                  <a:schemeClr val="accent6">
                    <a:hueOff val="-10521704"/>
                    <a:satOff val="-11099"/>
                    <a:lumOff val="-7127"/>
                  </a:schemeClr>
                </a:solidFill>
              </a:defRPr>
            </a:pPr>
            <a:r>
              <a:t>Danger of being </a:t>
            </a:r>
            <a:r>
              <a:rPr u="sng"/>
              <a:t>deceived</a:t>
            </a:r>
            <a:r>
              <a:t> - led astray, caused to wander - the standard is absolute.</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Who will not inherit the kingdom of God?"/>
          <p:cNvSpPr txBox="1"/>
          <p:nvPr>
            <p:ph type="title"/>
          </p:nvPr>
        </p:nvSpPr>
        <p:spPr>
          <a:prstGeom prst="rect">
            <a:avLst/>
          </a:prstGeom>
        </p:spPr>
        <p:txBody>
          <a:bodyPr anchor="ctr"/>
          <a:lstStyle>
            <a:lvl1pPr algn="ctr">
              <a:defRPr b="1">
                <a:latin typeface="Helvetica Neue"/>
                <a:ea typeface="Helvetica Neue"/>
                <a:cs typeface="Helvetica Neue"/>
                <a:sym typeface="Helvetica Neue"/>
              </a:defRPr>
            </a:lvl1pPr>
          </a:lstStyle>
          <a:p>
            <a:pPr/>
            <a:r>
              <a:t>Who will not inherit the kingdom of God?</a:t>
            </a:r>
          </a:p>
        </p:txBody>
      </p:sp>
      <p:sp>
        <p:nvSpPr>
          <p:cNvPr id="134" name="fornicators, pornos - one who practices sexual immorality; unlawful sexual intercourse…"/>
          <p:cNvSpPr txBox="1"/>
          <p:nvPr>
            <p:ph type="body" idx="1"/>
          </p:nvPr>
        </p:nvSpPr>
        <p:spPr>
          <a:prstGeom prst="rect">
            <a:avLst/>
          </a:prstGeom>
        </p:spPr>
        <p:txBody>
          <a:bodyPr/>
          <a:lstStyle/>
          <a:p>
            <a:pPr>
              <a:defRPr sz="2800">
                <a:solidFill>
                  <a:schemeClr val="accent6">
                    <a:hueOff val="-10521704"/>
                    <a:satOff val="-11099"/>
                    <a:lumOff val="-7127"/>
                  </a:schemeClr>
                </a:solidFill>
                <a:latin typeface="Helvetica Neue"/>
                <a:ea typeface="Helvetica Neue"/>
                <a:cs typeface="Helvetica Neue"/>
                <a:sym typeface="Helvetica Neue"/>
              </a:defRPr>
            </a:pPr>
            <a:r>
              <a:rPr u="sng"/>
              <a:t>fornicators</a:t>
            </a:r>
            <a:r>
              <a:t>, </a:t>
            </a:r>
            <a:r>
              <a:rPr i="1"/>
              <a:t>pornos</a:t>
            </a:r>
            <a:r>
              <a:t> - one who practices sexual immorality; unlawful sexual intercourse</a:t>
            </a:r>
          </a:p>
          <a:p>
            <a:pPr>
              <a:defRPr sz="2800">
                <a:solidFill>
                  <a:schemeClr val="accent6">
                    <a:hueOff val="-10521704"/>
                    <a:satOff val="-11099"/>
                    <a:lumOff val="-7127"/>
                  </a:schemeClr>
                </a:solidFill>
              </a:defRPr>
            </a:pPr>
            <a:r>
              <a:rPr u="sng"/>
              <a:t>idolaters</a:t>
            </a:r>
            <a:r>
              <a:t>, </a:t>
            </a:r>
            <a:r>
              <a:rPr i="1">
                <a:latin typeface="Helvetica Neue"/>
                <a:ea typeface="Helvetica Neue"/>
                <a:cs typeface="Helvetica Neue"/>
                <a:sym typeface="Helvetica Neue"/>
              </a:rPr>
              <a:t>eldololatrēs</a:t>
            </a:r>
            <a:r>
              <a:t> - a worshipper of false gods,, participating in heathen worship</a:t>
            </a:r>
          </a:p>
          <a:p>
            <a:pPr>
              <a:defRPr sz="2800">
                <a:solidFill>
                  <a:schemeClr val="accent6">
                    <a:hueOff val="-10521704"/>
                    <a:satOff val="-11099"/>
                    <a:lumOff val="-7127"/>
                  </a:schemeClr>
                </a:solidFill>
              </a:defRPr>
            </a:pPr>
            <a:r>
              <a:rPr u="sng"/>
              <a:t>adulterers</a:t>
            </a:r>
            <a:r>
              <a:t> </a:t>
            </a:r>
            <a:r>
              <a:rPr i="1">
                <a:latin typeface="Helvetica Neue"/>
                <a:ea typeface="Helvetica Neue"/>
                <a:cs typeface="Helvetica Neue"/>
                <a:sym typeface="Helvetica Neue"/>
              </a:rPr>
              <a:t>moichos</a:t>
            </a:r>
            <a:r>
              <a:t> - violator of marriage &amp; illegally married Rom. 7:1, 2; Matt. 5:32; Matt. 19:9; Lk. 16:18.  </a:t>
            </a:r>
          </a:p>
          <a:p>
            <a:pPr>
              <a:defRPr sz="2800">
                <a:solidFill>
                  <a:schemeClr val="accent6">
                    <a:hueOff val="-10521704"/>
                    <a:satOff val="-11099"/>
                    <a:lumOff val="-7127"/>
                  </a:schemeClr>
                </a:solidFill>
              </a:defRPr>
            </a:pPr>
            <a:r>
              <a:rPr u="sng"/>
              <a:t>effeminate</a:t>
            </a:r>
            <a:r>
              <a:t>, </a:t>
            </a:r>
            <a:r>
              <a:rPr i="1">
                <a:latin typeface="Helvetica Neue"/>
                <a:ea typeface="Helvetica Neue"/>
                <a:cs typeface="Helvetica Neue"/>
                <a:sym typeface="Helvetica Neue"/>
              </a:rPr>
              <a:t>malakos</a:t>
            </a:r>
            <a:r>
              <a:t> - of person, soft, effeminate, esp. catamites, men &amp; boys who allow themselves to be misused homosexually</a:t>
            </a:r>
          </a:p>
          <a:p>
            <a:pPr>
              <a:defRPr sz="2800">
                <a:solidFill>
                  <a:schemeClr val="accent6">
                    <a:hueOff val="-10521704"/>
                    <a:satOff val="-11099"/>
                    <a:lumOff val="-7127"/>
                  </a:schemeClr>
                </a:solidFill>
              </a:defRPr>
            </a:pPr>
            <a:r>
              <a:rPr u="sng"/>
              <a:t>homosexuals</a:t>
            </a:r>
            <a:r>
              <a:t> </a:t>
            </a:r>
            <a:r>
              <a:rPr i="1">
                <a:latin typeface="Helvetica Neue"/>
                <a:ea typeface="Helvetica Neue"/>
                <a:cs typeface="Helvetica Neue"/>
                <a:sym typeface="Helvetica Neue"/>
              </a:rPr>
              <a:t>arsenokoitēs</a:t>
            </a:r>
            <a:r>
              <a:t> - one who lies with a male as with a female, 		sodomite, homosexual</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 name="Who will not inherit the kingdom of God?"/>
          <p:cNvSpPr txBox="1"/>
          <p:nvPr>
            <p:ph type="title"/>
          </p:nvPr>
        </p:nvSpPr>
        <p:spPr>
          <a:prstGeom prst="rect">
            <a:avLst/>
          </a:prstGeom>
        </p:spPr>
        <p:txBody>
          <a:bodyPr anchor="ctr"/>
          <a:lstStyle>
            <a:lvl1pPr algn="ctr">
              <a:defRPr b="1">
                <a:latin typeface="Helvetica Neue"/>
                <a:ea typeface="Helvetica Neue"/>
                <a:cs typeface="Helvetica Neue"/>
                <a:sym typeface="Helvetica Neue"/>
              </a:defRPr>
            </a:lvl1pPr>
          </a:lstStyle>
          <a:p>
            <a:pPr/>
            <a:r>
              <a:t>Who will not inherit the kingdom of God?</a:t>
            </a:r>
          </a:p>
        </p:txBody>
      </p:sp>
      <p:sp>
        <p:nvSpPr>
          <p:cNvPr id="137" name="thieves - kleptēs - one who steals by stealth; an embezzler, pilferer…"/>
          <p:cNvSpPr txBox="1"/>
          <p:nvPr>
            <p:ph type="body" idx="1"/>
          </p:nvPr>
        </p:nvSpPr>
        <p:spPr>
          <a:prstGeom prst="rect">
            <a:avLst/>
          </a:prstGeom>
        </p:spPr>
        <p:txBody>
          <a:bodyPr/>
          <a:lstStyle/>
          <a:p>
            <a:pPr>
              <a:defRPr sz="2800">
                <a:solidFill>
                  <a:schemeClr val="accent6">
                    <a:hueOff val="-10521704"/>
                    <a:satOff val="-11099"/>
                    <a:lumOff val="-7127"/>
                  </a:schemeClr>
                </a:solidFill>
                <a:latin typeface="Helvetica Neue"/>
                <a:ea typeface="Helvetica Neue"/>
                <a:cs typeface="Helvetica Neue"/>
                <a:sym typeface="Helvetica Neue"/>
              </a:defRPr>
            </a:pPr>
            <a:r>
              <a:rPr u="sng"/>
              <a:t>thieves</a:t>
            </a:r>
            <a:r>
              <a:t> - </a:t>
            </a:r>
            <a:r>
              <a:rPr i="1"/>
              <a:t>kleptēs</a:t>
            </a:r>
            <a:r>
              <a:t> - one who steals by stealth; an embezzler, pilferer</a:t>
            </a:r>
          </a:p>
          <a:p>
            <a:pPr>
              <a:defRPr sz="2800">
                <a:solidFill>
                  <a:schemeClr val="accent6">
                    <a:hueOff val="-10521704"/>
                    <a:satOff val="-11099"/>
                    <a:lumOff val="-7127"/>
                  </a:schemeClr>
                </a:solidFill>
                <a:latin typeface="Helvetica Neue"/>
                <a:ea typeface="Helvetica Neue"/>
                <a:cs typeface="Helvetica Neue"/>
                <a:sym typeface="Helvetica Neue"/>
              </a:defRPr>
            </a:pPr>
            <a:r>
              <a:rPr u="sng"/>
              <a:t>covetous</a:t>
            </a:r>
            <a:r>
              <a:t> - </a:t>
            </a:r>
            <a:r>
              <a:rPr i="1"/>
              <a:t>pleonektēs</a:t>
            </a:r>
            <a:r>
              <a:t> - desirous of having more, greedy for gain, covetous, esp. for what belongs to others </a:t>
            </a:r>
          </a:p>
          <a:p>
            <a:pPr>
              <a:defRPr sz="2800">
                <a:solidFill>
                  <a:schemeClr val="accent6">
                    <a:hueOff val="-10521704"/>
                    <a:satOff val="-11099"/>
                    <a:lumOff val="-7127"/>
                  </a:schemeClr>
                </a:solidFill>
                <a:latin typeface="Helvetica Neue"/>
                <a:ea typeface="Helvetica Neue"/>
                <a:cs typeface="Helvetica Neue"/>
                <a:sym typeface="Helvetica Neue"/>
              </a:defRPr>
            </a:pPr>
            <a:r>
              <a:rPr u="sng"/>
              <a:t>drunkards</a:t>
            </a:r>
            <a:r>
              <a:t> - </a:t>
            </a:r>
            <a:r>
              <a:rPr i="1"/>
              <a:t>methusos</a:t>
            </a:r>
            <a:r>
              <a:t> - drunken, intoxicated: </a:t>
            </a:r>
          </a:p>
          <a:p>
            <a:pPr>
              <a:defRPr sz="2800">
                <a:solidFill>
                  <a:schemeClr val="accent6">
                    <a:hueOff val="-10521704"/>
                    <a:satOff val="-11099"/>
                    <a:lumOff val="-7127"/>
                  </a:schemeClr>
                </a:solidFill>
                <a:latin typeface="Helvetica Neue"/>
                <a:ea typeface="Helvetica Neue"/>
                <a:cs typeface="Helvetica Neue"/>
                <a:sym typeface="Helvetica Neue"/>
              </a:defRPr>
            </a:pPr>
            <a:r>
              <a:rPr u="sng"/>
              <a:t>revilers</a:t>
            </a:r>
            <a:r>
              <a:t> - </a:t>
            </a:r>
            <a:r>
              <a:rPr i="1"/>
              <a:t>loidoros</a:t>
            </a:r>
            <a:r>
              <a:t> - railer, reviler, user of abusive language, name caller</a:t>
            </a:r>
          </a:p>
          <a:p>
            <a:pPr>
              <a:defRPr sz="2800">
                <a:solidFill>
                  <a:schemeClr val="accent6">
                    <a:hueOff val="-10521704"/>
                    <a:satOff val="-11099"/>
                    <a:lumOff val="-7127"/>
                  </a:schemeClr>
                </a:solidFill>
                <a:latin typeface="Helvetica Neue"/>
                <a:ea typeface="Helvetica Neue"/>
                <a:cs typeface="Helvetica Neue"/>
                <a:sym typeface="Helvetica Neue"/>
              </a:defRPr>
            </a:pPr>
            <a:r>
              <a:rPr u="sng"/>
              <a:t>swindlers</a:t>
            </a:r>
            <a:r>
              <a:t> - </a:t>
            </a:r>
            <a:r>
              <a:rPr i="1"/>
              <a:t>arpax</a:t>
            </a:r>
            <a:r>
              <a:t> - rapacious, grasping; robber, extortioner, swindler - a person who cheats  		</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9" name="Works of the flesh"/>
          <p:cNvSpPr txBox="1"/>
          <p:nvPr>
            <p:ph type="title"/>
          </p:nvPr>
        </p:nvSpPr>
        <p:spPr>
          <a:prstGeom prst="rect">
            <a:avLst/>
          </a:prstGeom>
        </p:spPr>
        <p:txBody>
          <a:bodyPr anchor="ctr"/>
          <a:lstStyle>
            <a:lvl1pPr algn="ctr">
              <a:defRPr b="1">
                <a:latin typeface="Helvetica Neue"/>
                <a:ea typeface="Helvetica Neue"/>
                <a:cs typeface="Helvetica Neue"/>
                <a:sym typeface="Helvetica Neue"/>
              </a:defRPr>
            </a:lvl1pPr>
          </a:lstStyle>
          <a:p>
            <a:pPr/>
            <a:r>
              <a:t>Works of the flesh</a:t>
            </a:r>
          </a:p>
        </p:txBody>
      </p:sp>
      <p:sp>
        <p:nvSpPr>
          <p:cNvPr id="140" name="Gal. 5:19-21 Now the deeds of the flesh are evident, which are: immorality, impurity, sensuality, idolatry, sorcery, enmities, strife, jealousy, outbursts of anger, disputes, dissensions, factions, envying, drunkenness, carousing, and things like these, of which I forewarn you, just as I have forewarned you, that those who practice such things will not inherit the kingdom of God.…"/>
          <p:cNvSpPr txBox="1"/>
          <p:nvPr>
            <p:ph type="body" idx="1"/>
          </p:nvPr>
        </p:nvSpPr>
        <p:spPr>
          <a:prstGeom prst="rect">
            <a:avLst/>
          </a:prstGeom>
        </p:spPr>
        <p:txBody>
          <a:bodyPr/>
          <a:lstStyle/>
          <a:p>
            <a:pPr>
              <a:defRPr b="1" sz="2800">
                <a:solidFill>
                  <a:srgbClr val="000000"/>
                </a:solidFill>
                <a:latin typeface="Times"/>
                <a:ea typeface="Times"/>
                <a:cs typeface="Times"/>
                <a:sym typeface="Times"/>
              </a:defRPr>
            </a:pPr>
            <a:r>
              <a:rPr>
                <a:solidFill>
                  <a:schemeClr val="accent4">
                    <a:hueOff val="-176257"/>
                    <a:satOff val="2643"/>
                    <a:lumOff val="-22693"/>
                  </a:schemeClr>
                </a:solidFill>
              </a:rPr>
              <a:t>Gal. 5:19-21</a:t>
            </a:r>
            <a:r>
              <a:t> Now the deeds of the flesh are evident, which are: immorality, impurity, sensuality, idolatry, sorcery, enmities, strife, jealousy, outbursts of anger, disputes, dissensions, factions, envying, drunkenness, carousing, and things like these, of which I forewarn you, just as I have forewarned you, that those who practice such things will not inherit the kingdom of God.</a:t>
            </a:r>
          </a:p>
          <a:p>
            <a:pPr>
              <a:spcBef>
                <a:spcPts val="1800"/>
              </a:spcBef>
              <a:defRPr sz="2800">
                <a:solidFill>
                  <a:schemeClr val="accent6">
                    <a:hueOff val="-10521704"/>
                    <a:satOff val="-11099"/>
                    <a:lumOff val="-7127"/>
                  </a:schemeClr>
                </a:solidFill>
              </a:defRPr>
            </a:pPr>
            <a:r>
              <a:t>Sexual sins </a:t>
            </a:r>
          </a:p>
          <a:p>
            <a:pPr>
              <a:spcBef>
                <a:spcPts val="1800"/>
              </a:spcBef>
              <a:defRPr sz="2800">
                <a:solidFill>
                  <a:schemeClr val="accent6">
                    <a:hueOff val="-10521704"/>
                    <a:satOff val="-11099"/>
                    <a:lumOff val="-7127"/>
                  </a:schemeClr>
                </a:solidFill>
              </a:defRPr>
            </a:pPr>
            <a:r>
              <a:t>Sins of idolatry </a:t>
            </a:r>
          </a:p>
          <a:p>
            <a:pPr>
              <a:spcBef>
                <a:spcPts val="1800"/>
              </a:spcBef>
              <a:defRPr sz="2800">
                <a:solidFill>
                  <a:schemeClr val="accent6">
                    <a:hueOff val="-10521704"/>
                    <a:satOff val="-11099"/>
                    <a:lumOff val="-7127"/>
                  </a:schemeClr>
                </a:solidFill>
              </a:defRPr>
            </a:pPr>
            <a:r>
              <a:t>Sins of personal animosity </a:t>
            </a:r>
          </a:p>
          <a:p>
            <a:pPr>
              <a:spcBef>
                <a:spcPts val="1800"/>
              </a:spcBef>
              <a:defRPr sz="2800">
                <a:solidFill>
                  <a:schemeClr val="accent6">
                    <a:hueOff val="-10521704"/>
                    <a:satOff val="-11099"/>
                    <a:lumOff val="-7127"/>
                  </a:schemeClr>
                </a:solidFill>
              </a:defRPr>
            </a:pPr>
            <a:r>
              <a:t>Sins of partyism </a:t>
            </a:r>
          </a:p>
          <a:p>
            <a:pPr>
              <a:spcBef>
                <a:spcPts val="1800"/>
              </a:spcBef>
              <a:defRPr sz="2800">
                <a:solidFill>
                  <a:schemeClr val="accent6">
                    <a:hueOff val="-10521704"/>
                    <a:satOff val="-11099"/>
                    <a:lumOff val="-7127"/>
                  </a:schemeClr>
                </a:solidFill>
              </a:defRPr>
            </a:pPr>
            <a:r>
              <a:t>Sins of excess</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2" name="Those In the Lake of fire"/>
          <p:cNvSpPr txBox="1"/>
          <p:nvPr>
            <p:ph type="title"/>
          </p:nvPr>
        </p:nvSpPr>
        <p:spPr>
          <a:prstGeom prst="rect">
            <a:avLst/>
          </a:prstGeom>
        </p:spPr>
        <p:txBody>
          <a:bodyPr anchor="ctr"/>
          <a:lstStyle>
            <a:lvl1pPr algn="ctr">
              <a:defRPr b="1">
                <a:latin typeface="Helvetica Neue"/>
                <a:ea typeface="Helvetica Neue"/>
                <a:cs typeface="Helvetica Neue"/>
                <a:sym typeface="Helvetica Neue"/>
              </a:defRPr>
            </a:lvl1pPr>
          </a:lstStyle>
          <a:p>
            <a:pPr/>
            <a:r>
              <a:t>Those In the Lake of fire</a:t>
            </a:r>
          </a:p>
        </p:txBody>
      </p:sp>
      <p:sp>
        <p:nvSpPr>
          <p:cNvPr id="143" name="Rev. 21:8 But for the cowardly and unbelieving and abominable and murderers and immoral persons and sorcerers and idolaters and all liars, their part will be in the lake that burns with fire and brimstone, which is the second death.…"/>
          <p:cNvSpPr txBox="1"/>
          <p:nvPr>
            <p:ph type="body" idx="1"/>
          </p:nvPr>
        </p:nvSpPr>
        <p:spPr>
          <a:prstGeom prst="rect">
            <a:avLst/>
          </a:prstGeom>
        </p:spPr>
        <p:txBody>
          <a:bodyPr/>
          <a:lstStyle/>
          <a:p>
            <a:pPr>
              <a:defRPr b="1" sz="2800">
                <a:solidFill>
                  <a:srgbClr val="000000"/>
                </a:solidFill>
                <a:latin typeface="Times"/>
                <a:ea typeface="Times"/>
                <a:cs typeface="Times"/>
                <a:sym typeface="Times"/>
              </a:defRPr>
            </a:pPr>
            <a:r>
              <a:rPr>
                <a:solidFill>
                  <a:schemeClr val="accent4">
                    <a:hueOff val="-176257"/>
                    <a:satOff val="2643"/>
                    <a:lumOff val="-22693"/>
                  </a:schemeClr>
                </a:solidFill>
              </a:rPr>
              <a:t>Rev. 21:8</a:t>
            </a:r>
            <a:r>
              <a:t> But for the cowardly and unbelieving and abominable and murderers and immoral persons and sorcerers and idolaters and all liars, their part will be in the lake that burns with fire and brimstone, which is the second death.</a:t>
            </a:r>
          </a:p>
          <a:p>
            <a:pPr>
              <a:spcBef>
                <a:spcPts val="1800"/>
              </a:spcBef>
              <a:defRPr sz="2800">
                <a:solidFill>
                  <a:schemeClr val="accent6">
                    <a:hueOff val="-10521704"/>
                    <a:satOff val="-11099"/>
                    <a:lumOff val="-7127"/>
                  </a:schemeClr>
                </a:solidFill>
              </a:defRPr>
            </a:pPr>
            <a:r>
              <a:t>Consequence of not obeying the gospel </a:t>
            </a:r>
          </a:p>
          <a:p>
            <a:pPr marL="0" indent="0">
              <a:spcBef>
                <a:spcPts val="1800"/>
              </a:spcBef>
              <a:buSzTx/>
              <a:buNone/>
              <a:defRPr b="1" sz="2800">
                <a:solidFill>
                  <a:srgbClr val="000000"/>
                </a:solidFill>
                <a:latin typeface="Times"/>
                <a:ea typeface="Times"/>
                <a:cs typeface="Times"/>
                <a:sym typeface="Times"/>
              </a:defRPr>
            </a:pPr>
            <a:r>
              <a:rPr>
                <a:solidFill>
                  <a:schemeClr val="accent4">
                    <a:hueOff val="-176257"/>
                    <a:satOff val="2643"/>
                    <a:lumOff val="-22693"/>
                  </a:schemeClr>
                </a:solidFill>
              </a:rPr>
              <a:t>2 Thess. 1:7-9</a:t>
            </a:r>
            <a:r>
              <a:t> and to give relief to you who are afflicted and to us as well when the Lord Jesus will be revealed from heaven with His mighty angels in flaming fire, dealing out </a:t>
            </a:r>
            <a:r>
              <a:rPr u="sng"/>
              <a:t>retribution</a:t>
            </a:r>
            <a:r>
              <a:t> to those who do not know God and to those who do not obey the gospel of our Lord Jesus. These will pay the penalty of </a:t>
            </a:r>
            <a:r>
              <a:rPr u="sng"/>
              <a:t>eternal destruction</a:t>
            </a:r>
            <a:r>
              <a:t>, away from the presence of the Lord and from the glory of His power,</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 name="All Have Sinned"/>
          <p:cNvSpPr txBox="1"/>
          <p:nvPr>
            <p:ph type="title"/>
          </p:nvPr>
        </p:nvSpPr>
        <p:spPr>
          <a:prstGeom prst="rect">
            <a:avLst/>
          </a:prstGeom>
        </p:spPr>
        <p:txBody>
          <a:bodyPr anchor="ctr"/>
          <a:lstStyle>
            <a:lvl1pPr algn="ctr">
              <a:defRPr b="1">
                <a:latin typeface="Helvetica Neue"/>
                <a:ea typeface="Helvetica Neue"/>
                <a:cs typeface="Helvetica Neue"/>
                <a:sym typeface="Helvetica Neue"/>
              </a:defRPr>
            </a:lvl1pPr>
          </a:lstStyle>
          <a:p>
            <a:pPr/>
            <a:r>
              <a:t>All Have Sinned</a:t>
            </a:r>
          </a:p>
        </p:txBody>
      </p:sp>
      <p:sp>
        <p:nvSpPr>
          <p:cNvPr id="146" name="Rom. 3:23 for all have sinned and fall short of the glory of God,…"/>
          <p:cNvSpPr txBox="1"/>
          <p:nvPr>
            <p:ph type="body" idx="1"/>
          </p:nvPr>
        </p:nvSpPr>
        <p:spPr>
          <a:prstGeom prst="rect">
            <a:avLst/>
          </a:prstGeom>
        </p:spPr>
        <p:txBody>
          <a:bodyPr/>
          <a:lstStyle/>
          <a:p>
            <a:pPr>
              <a:defRPr b="1" sz="2800">
                <a:solidFill>
                  <a:srgbClr val="000000"/>
                </a:solidFill>
                <a:latin typeface="Times"/>
                <a:ea typeface="Times"/>
                <a:cs typeface="Times"/>
                <a:sym typeface="Times"/>
              </a:defRPr>
            </a:pPr>
            <a:r>
              <a:rPr>
                <a:solidFill>
                  <a:schemeClr val="accent4">
                    <a:hueOff val="-176257"/>
                    <a:satOff val="2643"/>
                    <a:lumOff val="-22693"/>
                  </a:schemeClr>
                </a:solidFill>
              </a:rPr>
              <a:t>Rom. 3:23</a:t>
            </a:r>
            <a:r>
              <a:t> for all have sinned and fall short of the glory of God,</a:t>
            </a:r>
          </a:p>
          <a:p>
            <a:pPr lvl="1">
              <a:spcBef>
                <a:spcPts val="1800"/>
              </a:spcBef>
              <a:buChar char="-"/>
              <a:defRPr sz="2800">
                <a:solidFill>
                  <a:schemeClr val="accent6">
                    <a:hueOff val="-10521704"/>
                    <a:satOff val="-11099"/>
                    <a:lumOff val="-7127"/>
                  </a:schemeClr>
                </a:solidFill>
              </a:defRPr>
            </a:pPr>
            <a:r>
              <a:t>Failed to honor God in word, thought or action - fail to be like Him</a:t>
            </a:r>
          </a:p>
          <a:p>
            <a:pPr>
              <a:spcBef>
                <a:spcPts val="1800"/>
              </a:spcBef>
              <a:defRPr sz="2800">
                <a:solidFill>
                  <a:schemeClr val="accent6">
                    <a:hueOff val="-10521704"/>
                    <a:satOff val="-11099"/>
                    <a:lumOff val="-7127"/>
                  </a:schemeClr>
                </a:solidFill>
              </a:defRPr>
            </a:pPr>
            <a:r>
              <a:t>Deceive ourself if we deny we have sinned </a:t>
            </a:r>
          </a:p>
          <a:p>
            <a:pPr marL="0" indent="0">
              <a:spcBef>
                <a:spcPts val="1800"/>
              </a:spcBef>
              <a:buSzTx/>
              <a:buNone/>
              <a:defRPr b="1" sz="2800">
                <a:solidFill>
                  <a:srgbClr val="000000"/>
                </a:solidFill>
                <a:latin typeface="Times"/>
                <a:ea typeface="Times"/>
                <a:cs typeface="Times"/>
                <a:sym typeface="Times"/>
              </a:defRPr>
            </a:pPr>
            <a:r>
              <a:rPr>
                <a:solidFill>
                  <a:schemeClr val="accent4">
                    <a:hueOff val="-176257"/>
                    <a:satOff val="2643"/>
                    <a:lumOff val="-22693"/>
                  </a:schemeClr>
                </a:solidFill>
              </a:rPr>
              <a:t>1 Jn. 1:8</a:t>
            </a:r>
            <a:r>
              <a:t> If we say that we have no sin, we are deceiving ourselves and the truth is not in us.</a:t>
            </a:r>
          </a:p>
          <a:p>
            <a:pPr>
              <a:spcBef>
                <a:spcPts val="1800"/>
              </a:spcBef>
              <a:defRPr sz="2800">
                <a:solidFill>
                  <a:schemeClr val="accent6">
                    <a:hueOff val="-10521704"/>
                    <a:satOff val="-11099"/>
                    <a:lumOff val="-7127"/>
                  </a:schemeClr>
                </a:solidFill>
              </a:defRPr>
            </a:pPr>
            <a:r>
              <a:t>Christian can be forgiven if they confess their sins </a:t>
            </a:r>
          </a:p>
          <a:p>
            <a:pPr marL="0" indent="0">
              <a:spcBef>
                <a:spcPts val="1800"/>
              </a:spcBef>
              <a:buSzTx/>
              <a:buNone/>
              <a:defRPr b="1" sz="2800">
                <a:solidFill>
                  <a:srgbClr val="000000"/>
                </a:solidFill>
                <a:latin typeface="Times"/>
                <a:ea typeface="Times"/>
                <a:cs typeface="Times"/>
                <a:sym typeface="Times"/>
              </a:defRPr>
            </a:pPr>
            <a:r>
              <a:rPr>
                <a:solidFill>
                  <a:schemeClr val="accent4">
                    <a:hueOff val="-176257"/>
                    <a:satOff val="2643"/>
                    <a:lumOff val="-22693"/>
                  </a:schemeClr>
                </a:solidFill>
              </a:rPr>
              <a:t>1 Jn. 1:9, 10</a:t>
            </a:r>
            <a:r>
              <a:t> If we confess our sins, He is faithful and righteous to forgive us our sins and to cleanse us from all unrighteousness. If we say that we have not sinned, we make Him a liar and His word is not in us.</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8" name="Sin’s Definition"/>
          <p:cNvSpPr txBox="1"/>
          <p:nvPr>
            <p:ph type="title"/>
          </p:nvPr>
        </p:nvSpPr>
        <p:spPr>
          <a:prstGeom prst="rect">
            <a:avLst/>
          </a:prstGeom>
        </p:spPr>
        <p:txBody>
          <a:bodyPr anchor="ctr"/>
          <a:lstStyle>
            <a:lvl1pPr algn="ctr">
              <a:defRPr b="1">
                <a:latin typeface="Helvetica Neue"/>
                <a:ea typeface="Helvetica Neue"/>
                <a:cs typeface="Helvetica Neue"/>
                <a:sym typeface="Helvetica Neue"/>
              </a:defRPr>
            </a:lvl1pPr>
          </a:lstStyle>
          <a:p>
            <a:pPr/>
            <a:r>
              <a:t>Sin’s Definition</a:t>
            </a:r>
          </a:p>
        </p:txBody>
      </p:sp>
      <p:sp>
        <p:nvSpPr>
          <p:cNvPr id="149" name="Missing the mark - failing to conform to the law of God.…"/>
          <p:cNvSpPr txBox="1"/>
          <p:nvPr>
            <p:ph type="body" idx="1"/>
          </p:nvPr>
        </p:nvSpPr>
        <p:spPr>
          <a:prstGeom prst="rect">
            <a:avLst/>
          </a:prstGeom>
        </p:spPr>
        <p:txBody>
          <a:bodyPr/>
          <a:lstStyle/>
          <a:p>
            <a:pPr>
              <a:defRPr b="1" sz="2800">
                <a:solidFill>
                  <a:srgbClr val="000000"/>
                </a:solidFill>
                <a:latin typeface="Times"/>
                <a:ea typeface="Times"/>
                <a:cs typeface="Times"/>
                <a:sym typeface="Times"/>
              </a:defRPr>
            </a:pPr>
            <a:r>
              <a:rPr b="0">
                <a:solidFill>
                  <a:schemeClr val="accent6">
                    <a:hueOff val="-10521704"/>
                    <a:satOff val="-11099"/>
                    <a:lumOff val="-7127"/>
                  </a:schemeClr>
                </a:solidFill>
                <a:latin typeface="Helvetica Neue"/>
                <a:ea typeface="Helvetica Neue"/>
                <a:cs typeface="Helvetica Neue"/>
                <a:sym typeface="Helvetica Neue"/>
              </a:rPr>
              <a:t>Missing the mark - failing to conform to the law of God. </a:t>
            </a:r>
            <a:endParaRPr b="0">
              <a:solidFill>
                <a:schemeClr val="accent6">
                  <a:hueOff val="-10521704"/>
                  <a:satOff val="-11099"/>
                  <a:lumOff val="-7127"/>
                </a:schemeClr>
              </a:solidFill>
              <a:latin typeface="Helvetica Neue"/>
              <a:ea typeface="Helvetica Neue"/>
              <a:cs typeface="Helvetica Neue"/>
              <a:sym typeface="Helvetica Neue"/>
            </a:endParaRPr>
          </a:p>
          <a:p>
            <a:pPr>
              <a:defRPr b="1" sz="2800">
                <a:solidFill>
                  <a:srgbClr val="000000"/>
                </a:solidFill>
                <a:latin typeface="Times"/>
                <a:ea typeface="Times"/>
                <a:cs typeface="Times"/>
                <a:sym typeface="Times"/>
              </a:defRPr>
            </a:pPr>
            <a:r>
              <a:rPr>
                <a:solidFill>
                  <a:schemeClr val="accent4">
                    <a:hueOff val="-176257"/>
                    <a:satOff val="2643"/>
                    <a:lumOff val="-22693"/>
                  </a:schemeClr>
                </a:solidFill>
              </a:rPr>
              <a:t>1 Jn. 3:4</a:t>
            </a:r>
            <a:r>
              <a:t> Everyone who practices sin also practices lawlessness; and sin is lawlessness.</a:t>
            </a:r>
          </a:p>
          <a:p>
            <a:pPr lvl="1">
              <a:spcBef>
                <a:spcPts val="1800"/>
              </a:spcBef>
              <a:buChar char="-"/>
              <a:defRPr sz="2800">
                <a:solidFill>
                  <a:schemeClr val="accent6">
                    <a:hueOff val="-10521704"/>
                    <a:satOff val="-11099"/>
                    <a:lumOff val="-7127"/>
                  </a:schemeClr>
                </a:solidFill>
              </a:defRPr>
            </a:pPr>
            <a:r>
              <a:t>It is breaking the law of God.</a:t>
            </a:r>
          </a:p>
          <a:p>
            <a:pPr>
              <a:spcBef>
                <a:spcPts val="1800"/>
              </a:spcBef>
              <a:defRPr sz="2800">
                <a:solidFill>
                  <a:schemeClr val="accent6">
                    <a:hueOff val="-10521704"/>
                    <a:satOff val="-11099"/>
                    <a:lumOff val="-7127"/>
                  </a:schemeClr>
                </a:solidFill>
              </a:defRPr>
            </a:pPr>
            <a:r>
              <a:t>Not acting right - doing wrong</a:t>
            </a:r>
          </a:p>
          <a:p>
            <a:pPr marL="0" indent="0">
              <a:spcBef>
                <a:spcPts val="1800"/>
              </a:spcBef>
              <a:buSzTx/>
              <a:buNone/>
              <a:defRPr b="1" sz="2800">
                <a:solidFill>
                  <a:srgbClr val="000000"/>
                </a:solidFill>
                <a:latin typeface="Times"/>
                <a:ea typeface="Times"/>
                <a:cs typeface="Times"/>
                <a:sym typeface="Times"/>
              </a:defRPr>
            </a:pPr>
            <a:r>
              <a:rPr>
                <a:solidFill>
                  <a:schemeClr val="accent4">
                    <a:hueOff val="-176257"/>
                    <a:satOff val="2643"/>
                    <a:lumOff val="-22693"/>
                  </a:schemeClr>
                </a:solidFill>
              </a:rPr>
              <a:t>1 Jn. 5:17</a:t>
            </a:r>
            <a:r>
              <a:t> All unrighteousness is sin, and there is a sin not leading to death.</a:t>
            </a:r>
          </a:p>
          <a:p>
            <a:pPr>
              <a:spcBef>
                <a:spcPts val="1800"/>
              </a:spcBef>
              <a:defRPr sz="2800">
                <a:solidFill>
                  <a:schemeClr val="accent6">
                    <a:hueOff val="-10521704"/>
                    <a:satOff val="-11099"/>
                    <a:lumOff val="-7127"/>
                  </a:schemeClr>
                </a:solidFill>
              </a:defRPr>
            </a:pPr>
            <a:r>
              <a:t>Failing to do good </a:t>
            </a:r>
          </a:p>
          <a:p>
            <a:pPr marL="0" indent="0">
              <a:spcBef>
                <a:spcPts val="1800"/>
              </a:spcBef>
              <a:buSzTx/>
              <a:buNone/>
              <a:defRPr b="1" sz="2800">
                <a:solidFill>
                  <a:schemeClr val="accent6">
                    <a:hueOff val="-10521704"/>
                    <a:satOff val="-11099"/>
                    <a:lumOff val="-7127"/>
                  </a:schemeClr>
                </a:solidFill>
                <a:latin typeface="Times"/>
                <a:ea typeface="Times"/>
                <a:cs typeface="Times"/>
                <a:sym typeface="Times"/>
              </a:defRPr>
            </a:pPr>
            <a:r>
              <a:rPr>
                <a:solidFill>
                  <a:schemeClr val="accent4">
                    <a:hueOff val="-176257"/>
                    <a:satOff val="2643"/>
                    <a:lumOff val="-22693"/>
                  </a:schemeClr>
                </a:solidFill>
              </a:rPr>
              <a:t>Jas. 4:17</a:t>
            </a:r>
            <a:r>
              <a:t> </a:t>
            </a:r>
            <a:r>
              <a:rPr>
                <a:solidFill>
                  <a:srgbClr val="000000"/>
                </a:solidFill>
              </a:rPr>
              <a:t>Therefore, to one who knows the right thing to do and does not do it, to him it is sin.</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1" name="God does Not Tempt to Sin"/>
          <p:cNvSpPr txBox="1"/>
          <p:nvPr>
            <p:ph type="title"/>
          </p:nvPr>
        </p:nvSpPr>
        <p:spPr>
          <a:prstGeom prst="rect">
            <a:avLst/>
          </a:prstGeom>
        </p:spPr>
        <p:txBody>
          <a:bodyPr anchor="ctr"/>
          <a:lstStyle>
            <a:lvl1pPr algn="ctr">
              <a:defRPr b="1">
                <a:latin typeface="Helvetica Neue"/>
                <a:ea typeface="Helvetica Neue"/>
                <a:cs typeface="Helvetica Neue"/>
                <a:sym typeface="Helvetica Neue"/>
              </a:defRPr>
            </a:lvl1pPr>
          </a:lstStyle>
          <a:p>
            <a:pPr/>
            <a:r>
              <a:t>God does Not Tempt to Sin</a:t>
            </a:r>
          </a:p>
        </p:txBody>
      </p:sp>
      <p:sp>
        <p:nvSpPr>
          <p:cNvPr id="152" name="Jas. 1:13 Let no one say when he is tempted, “I am being tempted by God”; for God cannot be tempted by evil, and He Himself does not tempt anyone.…"/>
          <p:cNvSpPr txBox="1"/>
          <p:nvPr>
            <p:ph type="body" idx="1"/>
          </p:nvPr>
        </p:nvSpPr>
        <p:spPr>
          <a:prstGeom prst="rect">
            <a:avLst/>
          </a:prstGeom>
        </p:spPr>
        <p:txBody>
          <a:bodyPr/>
          <a:lstStyle/>
          <a:p>
            <a:pPr>
              <a:defRPr b="1" sz="2800">
                <a:solidFill>
                  <a:srgbClr val="000000"/>
                </a:solidFill>
                <a:latin typeface="Times"/>
                <a:ea typeface="Times"/>
                <a:cs typeface="Times"/>
                <a:sym typeface="Times"/>
              </a:defRPr>
            </a:pPr>
            <a:r>
              <a:rPr>
                <a:solidFill>
                  <a:schemeClr val="accent4">
                    <a:hueOff val="-176257"/>
                    <a:satOff val="2643"/>
                    <a:lumOff val="-22693"/>
                  </a:schemeClr>
                </a:solidFill>
              </a:rPr>
              <a:t>Jas. 1:13</a:t>
            </a:r>
            <a:r>
              <a:t> Let no one say when he is tempted, “I am being tempted by God”; for God cannot be tempted by evil, and He Himself does not tempt anyone.</a:t>
            </a:r>
          </a:p>
          <a:p>
            <a:pPr lvl="1">
              <a:spcBef>
                <a:spcPts val="1800"/>
              </a:spcBef>
              <a:buChar char="-"/>
              <a:defRPr sz="2800">
                <a:solidFill>
                  <a:schemeClr val="accent6">
                    <a:hueOff val="-10521704"/>
                    <a:satOff val="-11099"/>
                    <a:lumOff val="-7127"/>
                  </a:schemeClr>
                </a:solidFill>
              </a:defRPr>
            </a:pPr>
            <a:r>
              <a:t>Temptation comes from our own lust</a:t>
            </a:r>
          </a:p>
          <a:p>
            <a:pPr>
              <a:spcBef>
                <a:spcPts val="1800"/>
              </a:spcBef>
              <a:defRPr b="1" sz="2800">
                <a:solidFill>
                  <a:srgbClr val="000000"/>
                </a:solidFill>
                <a:latin typeface="Times"/>
                <a:ea typeface="Times"/>
                <a:cs typeface="Times"/>
                <a:sym typeface="Times"/>
              </a:defRPr>
            </a:pPr>
            <a:r>
              <a:rPr>
                <a:solidFill>
                  <a:schemeClr val="accent4">
                    <a:hueOff val="-176257"/>
                    <a:satOff val="2643"/>
                    <a:lumOff val="-22693"/>
                  </a:schemeClr>
                </a:solidFill>
              </a:rPr>
              <a:t>Jas. 1:14</a:t>
            </a:r>
            <a:r>
              <a:t> But each one is tempted when he is carried away and enticed by his own lust.</a:t>
            </a:r>
          </a:p>
          <a:p>
            <a:pPr lvl="1">
              <a:spcBef>
                <a:spcPts val="1800"/>
              </a:spcBef>
              <a:buChar char="-"/>
              <a:defRPr sz="2800">
                <a:solidFill>
                  <a:schemeClr val="accent6">
                    <a:hueOff val="-10521704"/>
                    <a:satOff val="-11099"/>
                    <a:lumOff val="-7127"/>
                  </a:schemeClr>
                </a:solidFill>
              </a:defRPr>
            </a:pPr>
            <a:r>
              <a:t>Allure or drawn toward, carried away from the right &amp; enticed by our evil passions.  </a:t>
            </a:r>
          </a:p>
          <a:p>
            <a:pPr lvl="1">
              <a:spcBef>
                <a:spcPts val="1800"/>
              </a:spcBef>
              <a:buChar char="-"/>
              <a:defRPr sz="2800">
                <a:solidFill>
                  <a:schemeClr val="accent6">
                    <a:hueOff val="-10521704"/>
                    <a:satOff val="-11099"/>
                    <a:lumOff val="-7127"/>
                  </a:schemeClr>
                </a:solidFill>
              </a:defRPr>
            </a:pPr>
            <a:r>
              <a:t>The promise of advantage or pleasure is the alluring power.</a:t>
            </a:r>
          </a:p>
          <a:p>
            <a:pPr lvl="1">
              <a:spcBef>
                <a:spcPts val="1800"/>
              </a:spcBef>
              <a:buChar char="-"/>
              <a:defRPr sz="2800">
                <a:solidFill>
                  <a:schemeClr val="accent6">
                    <a:hueOff val="-10521704"/>
                    <a:satOff val="-11099"/>
                    <a:lumOff val="-7127"/>
                  </a:schemeClr>
                </a:solidFill>
              </a:defRPr>
            </a:pPr>
            <a:r>
              <a:t>Our own desire for what is unlawful tempts us.</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theme/theme1.xml><?xml version="1.0" encoding="utf-8"?>
<a:theme xmlns:a="http://schemas.openxmlformats.org/drawingml/2006/main" xmlns:r="http://schemas.openxmlformats.org/officeDocument/2006/relationships" name="ModernPortfolio">
  <a:themeElements>
    <a:clrScheme name="ModernPortfolio">
      <a:dk1>
        <a:srgbClr val="000000"/>
      </a:dk1>
      <a:lt1>
        <a:srgbClr val="FFFFFF"/>
      </a:lt1>
      <a:dk2>
        <a:srgbClr val="5C5C5C"/>
      </a:dk2>
      <a:lt2>
        <a:srgbClr val="CBCBCB"/>
      </a:lt2>
      <a:accent1>
        <a:srgbClr val="557E8A"/>
      </a:accent1>
      <a:accent2>
        <a:srgbClr val="88885A"/>
      </a:accent2>
      <a:accent3>
        <a:srgbClr val="B29E85"/>
      </a:accent3>
      <a:accent4>
        <a:srgbClr val="BB7B52"/>
      </a:accent4>
      <a:accent5>
        <a:srgbClr val="CF7F66"/>
      </a:accent5>
      <a:accent6>
        <a:srgbClr val="62647B"/>
      </a:accent6>
      <a:hlink>
        <a:srgbClr val="0000FF"/>
      </a:hlink>
      <a:folHlink>
        <a:srgbClr val="FF00FF"/>
      </a:folHlink>
    </a:clrScheme>
    <a:fontScheme name="ModernPortfolio">
      <a:majorFont>
        <a:latin typeface="Helvetica Neue Light"/>
        <a:ea typeface="Helvetica Neue Light"/>
        <a:cs typeface="Helvetica Neue Light"/>
      </a:majorFont>
      <a:minorFont>
        <a:latin typeface="Helvetica Neue Light"/>
        <a:ea typeface="Helvetica Neue Light"/>
        <a:cs typeface="Helvetica Neue Light"/>
      </a:minorFont>
    </a:fontScheme>
    <a:fmtScheme name="ModernPortfo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atOff val="12166"/>
            <a:lumOff val="-13042"/>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ABABAB"/>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ModernPortfolio">
  <a:themeElements>
    <a:clrScheme name="ModernPortfolio">
      <a:dk1>
        <a:srgbClr val="000000"/>
      </a:dk1>
      <a:lt1>
        <a:srgbClr val="FFFFFF"/>
      </a:lt1>
      <a:dk2>
        <a:srgbClr val="5C5C5C"/>
      </a:dk2>
      <a:lt2>
        <a:srgbClr val="CBCBCB"/>
      </a:lt2>
      <a:accent1>
        <a:srgbClr val="557E8A"/>
      </a:accent1>
      <a:accent2>
        <a:srgbClr val="88885A"/>
      </a:accent2>
      <a:accent3>
        <a:srgbClr val="B29E85"/>
      </a:accent3>
      <a:accent4>
        <a:srgbClr val="BB7B52"/>
      </a:accent4>
      <a:accent5>
        <a:srgbClr val="CF7F66"/>
      </a:accent5>
      <a:accent6>
        <a:srgbClr val="62647B"/>
      </a:accent6>
      <a:hlink>
        <a:srgbClr val="0000FF"/>
      </a:hlink>
      <a:folHlink>
        <a:srgbClr val="FF00FF"/>
      </a:folHlink>
    </a:clrScheme>
    <a:fontScheme name="ModernPortfolio">
      <a:majorFont>
        <a:latin typeface="Helvetica Neue Light"/>
        <a:ea typeface="Helvetica Neue Light"/>
        <a:cs typeface="Helvetica Neue Light"/>
      </a:majorFont>
      <a:minorFont>
        <a:latin typeface="Helvetica Neue Light"/>
        <a:ea typeface="Helvetica Neue Light"/>
        <a:cs typeface="Helvetica Neue Light"/>
      </a:minorFont>
    </a:fontScheme>
    <a:fmtScheme name="ModernPortfo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atOff val="12166"/>
            <a:lumOff val="-13042"/>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ABABAB"/>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