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89" r:id="rId2"/>
    <p:sldId id="276" r:id="rId3"/>
    <p:sldId id="282" r:id="rId4"/>
    <p:sldId id="283" r:id="rId5"/>
    <p:sldId id="284" r:id="rId6"/>
    <p:sldId id="286" r:id="rId7"/>
    <p:sldId id="287" r:id="rId8"/>
    <p:sldId id="288" r:id="rId9"/>
  </p:sldIdLst>
  <p:sldSz cx="9144000" cy="5715000" type="screen16x10"/>
  <p:notesSz cx="7004050" cy="92233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4" autoAdjust="0"/>
  </p:normalViewPr>
  <p:slideViewPr>
    <p:cSldViewPr>
      <p:cViewPr varScale="1">
        <p:scale>
          <a:sx n="93" d="100"/>
          <a:sy n="93" d="100"/>
        </p:scale>
        <p:origin x="-77" y="-2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EDD2FA5-EA13-4065-B0FE-3EBC6F835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5013" y="692150"/>
            <a:ext cx="553402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81500"/>
            <a:ext cx="51371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06B8BF98-DF72-49E3-B0C5-37591DAC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F28E5-7A76-497A-AB27-603B6686EB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31DFD-E583-4AAA-8462-834CCE7AAB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868A0-1B1F-4D68-9707-FE517E4A5B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DE16A-D808-4484-ABD1-1D67A45666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4C0C8-5EC4-4B40-810D-FAA54E20EFE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8171A-CDDA-42B8-9E35-14835B1E41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Read : Hebrews 13:1-2</a:t>
            </a:r>
          </a:p>
          <a:p>
            <a:r>
              <a:rPr lang="en-US"/>
              <a:t>Question – Who is Hebrews 13 talking about?...... Abraham and Lot</a:t>
            </a:r>
          </a:p>
          <a:p>
            <a:r>
              <a:rPr lang="en-US"/>
              <a:t>Read Genisis 18 :1-8 and Gen 19:1-4</a:t>
            </a:r>
          </a:p>
          <a:p>
            <a:r>
              <a:rPr lang="en-US"/>
              <a:t>? How did they Show Hospitality</a:t>
            </a:r>
          </a:p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AEC42-8C47-489F-BFFD-61CBA57719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192088"/>
            <a:ext cx="203200" cy="5419725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184150"/>
            <a:ext cx="198437" cy="5340350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5397500"/>
            <a:ext cx="8686800" cy="1905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47638"/>
            <a:ext cx="8745538" cy="134937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2" y="-2623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998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51000"/>
            <a:ext cx="7772400" cy="952500"/>
          </a:xfrm>
        </p:spPr>
        <p:txBody>
          <a:bodyPr anchor="ctr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49911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5002213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49815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98E5-B44A-4A6E-85A4-6AAF3502C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54AA908-C68D-4FE6-9A2D-F2725B06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44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44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2A390F37-2443-40EF-8496-EAEBF06E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0F5BEFB-4630-4E64-A64E-4AC46234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64C9DED1-A340-4BC3-BD99-EE08F6C24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0500"/>
            <a:ext cx="3810000" cy="349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0500"/>
            <a:ext cx="3810000" cy="349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B2F18DFF-591B-45EF-ACDA-A69712D4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09D0953-E34C-4D08-B172-7CB0F3057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5703AEB7-D5C2-4E31-AD82-CAF8F80B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B37BC14-7F0F-4CF5-9EFD-FF9B5BCB2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3F5D494-81B7-4884-B024-9E0849D9E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F2D697B-092E-4299-8A31-9A79ED9A5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192088"/>
            <a:ext cx="203200" cy="5419725"/>
            <a:chOff x="112" y="145"/>
            <a:chExt cx="128" cy="4097"/>
          </a:xfrm>
        </p:grpSpPr>
        <p:sp>
          <p:nvSpPr>
            <p:cNvPr id="1044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184150"/>
            <a:ext cx="198437" cy="5340350"/>
            <a:chOff x="5539" y="139"/>
            <a:chExt cx="125" cy="4037"/>
          </a:xfrm>
        </p:grpSpPr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5397500"/>
            <a:ext cx="8686800" cy="190500"/>
            <a:chOff x="260" y="4080"/>
            <a:chExt cx="5472" cy="144"/>
          </a:xfrm>
        </p:grpSpPr>
        <p:sp>
          <p:nvSpPr>
            <p:cNvPr id="1040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47638"/>
            <a:ext cx="8745538" cy="134937"/>
            <a:chOff x="48" y="111"/>
            <a:chExt cx="5509" cy="102"/>
          </a:xfrm>
        </p:grpSpPr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 rot="5400000" flipV="1">
              <a:off x="2782" y="-2623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47638"/>
            <a:ext cx="8745537" cy="134937"/>
            <a:chOff x="45" y="111"/>
            <a:chExt cx="5509" cy="102"/>
          </a:xfrm>
        </p:grpSpPr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 rot="5400000" flipV="1">
              <a:off x="2780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60500"/>
            <a:ext cx="77724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0165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0165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0165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4-</a:t>
            </a:r>
            <a:fld id="{74738520-DA92-4EAD-886F-D944210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4D94-65EE-4062-BD54-40DF3DA0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73" y="365125"/>
            <a:ext cx="7772400" cy="555625"/>
          </a:xfrm>
        </p:spPr>
        <p:txBody>
          <a:bodyPr/>
          <a:lstStyle/>
          <a:p>
            <a:r>
              <a:rPr lang="en-US" dirty="0"/>
              <a:t>The Unknown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E129A-A3E6-4163-9F64-D3C6C2F7A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44388-1B8E-4CDC-A0DF-7976D3101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35" y="1063625"/>
            <a:ext cx="822873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59817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Unknown God</a:t>
            </a:r>
            <a:endParaRPr lang="en-US" altLang="en-US" sz="4800" b="1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305800" cy="14478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Acts 17:16-34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Athenians were very religious, but not for the right reasons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Athenians had many gods, but no creator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Unknown God</a:t>
            </a:r>
            <a:endParaRPr lang="en-US" altLang="en-US" sz="4800" b="1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People would rather worship a god they did not know than a god they know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An unknown god holds no one accountable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Their god has convinced them he is true</a:t>
            </a:r>
          </a:p>
          <a:p>
            <a:pPr algn="l" eaLnBrk="1" hangingPunct="1"/>
            <a:endParaRPr lang="en-US" altLang="en-US" sz="340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Unknown God</a:t>
            </a:r>
            <a:endParaRPr lang="en-US" altLang="en-US" sz="4800" b="1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 dirty="0"/>
              <a:t>Evolution</a:t>
            </a:r>
          </a:p>
          <a:p>
            <a:pPr algn="l" eaLnBrk="1" hangingPunct="1"/>
            <a:endParaRPr lang="en-US" altLang="en-US" sz="3400" dirty="0"/>
          </a:p>
          <a:p>
            <a:pPr algn="l" eaLnBrk="1" hangingPunct="1"/>
            <a:r>
              <a:rPr lang="en-US" altLang="en-US" sz="3400" dirty="0"/>
              <a:t>Agnosticism </a:t>
            </a:r>
          </a:p>
          <a:p>
            <a:pPr algn="l" eaLnBrk="1" hangingPunct="1"/>
            <a:endParaRPr lang="en-US" altLang="en-US" sz="3400" dirty="0"/>
          </a:p>
          <a:p>
            <a:pPr algn="l" eaLnBrk="1" hangingPunct="1"/>
            <a:r>
              <a:rPr lang="en-US" altLang="en-US" sz="3200" dirty="0"/>
              <a:t>Vain Idols (Sports, Television, Entertainment)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Unknown God</a:t>
            </a:r>
            <a:endParaRPr lang="en-US" altLang="en-US" sz="4800" b="1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The Athenians wanted to hear Paul….</a:t>
            </a:r>
          </a:p>
          <a:p>
            <a:pPr algn="l" eaLnBrk="1" hangingPunct="1"/>
            <a:r>
              <a:rPr lang="en-US" altLang="en-US" sz="3400"/>
              <a:t>….Not for the right reasons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Interesting but not important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Known God</a:t>
            </a:r>
            <a:endParaRPr lang="en-US" altLang="en-US" sz="4800" b="1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The Creator God</a:t>
            </a:r>
          </a:p>
          <a:p>
            <a:pPr algn="l" eaLnBrk="1" hangingPunct="1"/>
            <a:r>
              <a:rPr lang="en-US" altLang="en-US" sz="3400"/>
              <a:t>	Genesis 1:1-5</a:t>
            </a:r>
          </a:p>
          <a:p>
            <a:pPr algn="l" eaLnBrk="1" hangingPunct="1"/>
            <a:endParaRPr lang="en-US" altLang="en-US" sz="3400"/>
          </a:p>
          <a:p>
            <a:pPr algn="l" eaLnBrk="1" hangingPunct="1"/>
            <a:r>
              <a:rPr lang="en-US" altLang="en-US" sz="3400"/>
              <a:t>In the beginning was the Word, and the Word was with God, and the Word was God.					 John 1:1 </a:t>
            </a:r>
          </a:p>
          <a:p>
            <a:pPr algn="l" eaLnBrk="1" hangingPunct="1"/>
            <a:endParaRPr lang="en-US" altLang="en-US" sz="340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Known God</a:t>
            </a:r>
            <a:endParaRPr lang="en-US" altLang="en-US" sz="4800" b="1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The Loving God</a:t>
            </a:r>
          </a:p>
          <a:p>
            <a:pPr algn="l" eaLnBrk="1" hangingPunct="1"/>
            <a:r>
              <a:rPr lang="en-US" altLang="en-US" sz="3400"/>
              <a:t>	I John 4:7-12</a:t>
            </a:r>
          </a:p>
          <a:p>
            <a:pPr algn="l" eaLnBrk="1" hangingPunct="1"/>
            <a:endParaRPr lang="en-US" altLang="en-US" sz="2000"/>
          </a:p>
          <a:p>
            <a:pPr algn="l" eaLnBrk="1" hangingPunct="1"/>
            <a:r>
              <a:rPr lang="en-US" altLang="en-US" sz="3400"/>
              <a:t>"For God so loved the world that He gave His only begotten Son, that whoever believes in Him should not perish but have everlasting life.			 John 3:16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8382000" cy="952500"/>
          </a:xfrm>
        </p:spPr>
        <p:txBody>
          <a:bodyPr/>
          <a:lstStyle/>
          <a:p>
            <a:pPr eaLnBrk="1" hangingPunct="1"/>
            <a:r>
              <a:rPr lang="en-US" altLang="en-US" sz="5400" b="1"/>
              <a:t>The Known God</a:t>
            </a:r>
            <a:endParaRPr lang="en-US" altLang="en-US" sz="4800" b="1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09700"/>
            <a:ext cx="8458200" cy="4191000"/>
          </a:xfrm>
        </p:spPr>
        <p:txBody>
          <a:bodyPr/>
          <a:lstStyle/>
          <a:p>
            <a:pPr algn="l" eaLnBrk="1" hangingPunct="1"/>
            <a:r>
              <a:rPr lang="en-US" altLang="en-US" sz="3400"/>
              <a:t>The Honest God</a:t>
            </a:r>
          </a:p>
          <a:p>
            <a:pPr algn="l" eaLnBrk="1" hangingPunct="1"/>
            <a:endParaRPr lang="en-US" altLang="en-US" sz="2000"/>
          </a:p>
          <a:p>
            <a:pPr algn="l" eaLnBrk="1" hangingPunct="1"/>
            <a:r>
              <a:rPr lang="en-US" altLang="en-US" sz="3400"/>
              <a:t>"God is not a man, that He should lie, Nor a son of man, that He should repent. Has He said, and will He not do? Or has He spoken, and will He not make it good?</a:t>
            </a:r>
          </a:p>
          <a:p>
            <a:pPr algn="l" eaLnBrk="1" hangingPunct="1"/>
            <a:r>
              <a:rPr lang="en-US" altLang="en-US" sz="3400"/>
              <a:t>				 Number 23:19 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Blue Frame">
  <a:themeElements>
    <a:clrScheme name="Blue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Blue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Data\Microsoft\Templates\Blue Frame.pot</Template>
  <TotalTime>10517</TotalTime>
  <Words>385</Words>
  <Application>Microsoft Office PowerPoint</Application>
  <PresentationFormat>On-screen Show (16:10)</PresentationFormat>
  <Paragraphs>85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Blue Frame</vt:lpstr>
      <vt:lpstr>The Unknown God</vt:lpstr>
      <vt:lpstr>The Unknown God</vt:lpstr>
      <vt:lpstr>The Unknown God</vt:lpstr>
      <vt:lpstr>The Unknown God</vt:lpstr>
      <vt:lpstr>The Unknown God</vt:lpstr>
      <vt:lpstr>The Known God</vt:lpstr>
      <vt:lpstr>The Known God</vt:lpstr>
      <vt:lpstr>The Known God</vt:lpstr>
    </vt:vector>
  </TitlesOfParts>
  <Company>Critical Business Analysis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Unknown God</dc:title>
  <cp:lastModifiedBy>BRAIN_HAINES@msn.com</cp:lastModifiedBy>
  <cp:revision>69</cp:revision>
  <cp:lastPrinted>1601-01-01T00:00:00Z</cp:lastPrinted>
  <dcterms:created xsi:type="dcterms:W3CDTF">2000-02-01T18:39:37Z</dcterms:created>
  <dcterms:modified xsi:type="dcterms:W3CDTF">2018-02-04T16:07:24Z</dcterms:modified>
</cp:coreProperties>
</file>