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1pPr>
    <a:lvl2pPr marL="40639" marR="40639" indent="3429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2pPr>
    <a:lvl3pPr marL="40639" marR="40639" indent="685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3pPr>
    <a:lvl4pPr marL="40639" marR="40639" indent="10287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4pPr>
    <a:lvl5pPr marL="40639" marR="40639"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5pPr>
    <a:lvl6pPr marL="40639" marR="40639" indent="17145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6pPr>
    <a:lvl7pPr marL="40639" marR="40639" indent="2057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7pPr>
    <a:lvl8pPr marL="40639" marR="40639" indent="24003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8pPr>
    <a:lvl9pPr marL="40639" marR="40639" indent="2743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ajor">
          <a:srgbClr val="6E603B"/>
        </a:fontRef>
        <a:srgbClr val="6E603B"/>
      </a:tcTxStyle>
      <a:tcStyle>
        <a:tcBdr>
          <a:left>
            <a:ln w="12700" cap="flat">
              <a:solidFill>
                <a:srgbClr val="998D84"/>
              </a:solidFill>
              <a:prstDash val="solid"/>
              <a:miter lim="400000"/>
            </a:ln>
          </a:left>
          <a:right>
            <a:ln w="12700" cap="flat">
              <a:solidFill>
                <a:srgbClr val="998D84"/>
              </a:solidFill>
              <a:prstDash val="solid"/>
              <a:miter lim="400000"/>
            </a:ln>
          </a:right>
          <a:top>
            <a:ln w="12700" cap="flat">
              <a:solidFill>
                <a:srgbClr val="998D84"/>
              </a:solidFill>
              <a:prstDash val="solid"/>
              <a:miter lim="400000"/>
            </a:ln>
          </a:top>
          <a:bottom>
            <a:ln w="12700" cap="flat">
              <a:solidFill>
                <a:srgbClr val="998D84"/>
              </a:solidFill>
              <a:prstDash val="solid"/>
              <a:miter lim="400000"/>
            </a:ln>
          </a:bottom>
          <a:insideH>
            <a:ln w="12700" cap="flat">
              <a:solidFill>
                <a:srgbClr val="998D84"/>
              </a:solidFill>
              <a:prstDash val="solid"/>
              <a:miter lim="400000"/>
            </a:ln>
          </a:insideH>
          <a:insideV>
            <a:ln w="12700" cap="flat">
              <a:solidFill>
                <a:srgbClr val="998D84"/>
              </a:solidFill>
              <a:prstDash val="solid"/>
              <a:miter lim="400000"/>
            </a:ln>
          </a:insideV>
        </a:tcBdr>
        <a:fill>
          <a:noFill/>
        </a:fill>
      </a:tcStyle>
    </a:wholeTbl>
    <a:band2H>
      <a:tcTxStyle b="def" i="def"/>
      <a:tcStyle>
        <a:tcBdr/>
        <a:fill>
          <a:solidFill>
            <a:srgbClr val="EFF1F3"/>
          </a:solidFill>
        </a:fill>
      </a:tcStyle>
    </a:band2H>
    <a:firstCol>
      <a:tcTxStyle b="on" i="off">
        <a:fontRef idx="major">
          <a:srgbClr val="F3F1D8"/>
        </a:fontRef>
        <a:srgbClr val="F3F1D8"/>
      </a:tcTxStyle>
      <a:tcStyle>
        <a:tcBdr>
          <a:left>
            <a:ln w="12700" cap="flat">
              <a:solidFill>
                <a:srgbClr val="998D84"/>
              </a:solidFill>
              <a:prstDash val="solid"/>
              <a:miter lim="400000"/>
            </a:ln>
          </a:left>
          <a:right>
            <a:ln w="12700" cap="flat">
              <a:solidFill>
                <a:srgbClr val="998D84"/>
              </a:solidFill>
              <a:prstDash val="solid"/>
              <a:miter lim="400000"/>
            </a:ln>
          </a:right>
          <a:top>
            <a:ln w="12700" cap="flat">
              <a:solidFill>
                <a:srgbClr val="998D84"/>
              </a:solidFill>
              <a:prstDash val="solid"/>
              <a:miter lim="400000"/>
            </a:ln>
          </a:top>
          <a:bottom>
            <a:ln w="12700" cap="flat">
              <a:solidFill>
                <a:srgbClr val="998D84"/>
              </a:solidFill>
              <a:prstDash val="solid"/>
              <a:miter lim="400000"/>
            </a:ln>
          </a:bottom>
          <a:insideH>
            <a:ln w="12700" cap="flat">
              <a:solidFill>
                <a:srgbClr val="998D84"/>
              </a:solidFill>
              <a:prstDash val="solid"/>
              <a:miter lim="400000"/>
            </a:ln>
          </a:insideH>
          <a:insideV>
            <a:ln w="12700" cap="flat">
              <a:solidFill>
                <a:srgbClr val="998D84"/>
              </a:solidFill>
              <a:prstDash val="solid"/>
              <a:miter lim="400000"/>
            </a:ln>
          </a:insideV>
        </a:tcBdr>
        <a:fill>
          <a:noFill/>
        </a:fill>
      </a:tcStyle>
    </a:firstCol>
    <a:lastRow>
      <a:tcTxStyle b="on" i="off">
        <a:fontRef idx="major">
          <a:srgbClr val="F3F1D8"/>
        </a:fontRef>
        <a:srgbClr val="F3F1D8"/>
      </a:tcTxStyle>
      <a:tcStyle>
        <a:tcBdr>
          <a:left>
            <a:ln w="12700" cap="flat">
              <a:solidFill>
                <a:srgbClr val="998D84"/>
              </a:solidFill>
              <a:prstDash val="solid"/>
              <a:miter lim="400000"/>
            </a:ln>
          </a:left>
          <a:right>
            <a:ln w="12700" cap="flat">
              <a:solidFill>
                <a:srgbClr val="998D84"/>
              </a:solidFill>
              <a:prstDash val="solid"/>
              <a:miter lim="400000"/>
            </a:ln>
          </a:right>
          <a:top>
            <a:ln w="12700" cap="flat">
              <a:solidFill>
                <a:srgbClr val="998D84"/>
              </a:solidFill>
              <a:prstDash val="solid"/>
              <a:miter lim="400000"/>
            </a:ln>
          </a:top>
          <a:bottom>
            <a:ln w="12700" cap="flat">
              <a:solidFill>
                <a:srgbClr val="998D84"/>
              </a:solidFill>
              <a:prstDash val="solid"/>
              <a:miter lim="400000"/>
            </a:ln>
          </a:bottom>
          <a:insideH>
            <a:ln w="12700" cap="flat">
              <a:solidFill>
                <a:srgbClr val="998D84"/>
              </a:solidFill>
              <a:prstDash val="solid"/>
              <a:miter lim="400000"/>
            </a:ln>
          </a:insideH>
          <a:insideV>
            <a:ln w="12700" cap="flat">
              <a:solidFill>
                <a:srgbClr val="998D84"/>
              </a:solidFill>
              <a:prstDash val="solid"/>
              <a:miter lim="400000"/>
            </a:ln>
          </a:insideV>
        </a:tcBdr>
        <a:fill>
          <a:noFill/>
        </a:fill>
      </a:tcStyle>
    </a:lastRow>
    <a:firstRow>
      <a:tcTxStyle b="on" i="off">
        <a:fontRef idx="major">
          <a:srgbClr val="F3F1D8"/>
        </a:fontRef>
        <a:srgbClr val="F3F1D8"/>
      </a:tcTxStyle>
      <a:tcStyle>
        <a:tcBdr>
          <a:left>
            <a:ln w="12700" cap="flat">
              <a:solidFill>
                <a:srgbClr val="998D84"/>
              </a:solidFill>
              <a:prstDash val="solid"/>
              <a:miter lim="400000"/>
            </a:ln>
          </a:left>
          <a:right>
            <a:ln w="12700" cap="flat">
              <a:solidFill>
                <a:srgbClr val="998D84"/>
              </a:solidFill>
              <a:prstDash val="solid"/>
              <a:miter lim="400000"/>
            </a:ln>
          </a:right>
          <a:top>
            <a:ln w="12700" cap="flat">
              <a:solidFill>
                <a:srgbClr val="998D84"/>
              </a:solidFill>
              <a:prstDash val="solid"/>
              <a:miter lim="400000"/>
            </a:ln>
          </a:top>
          <a:bottom>
            <a:ln w="12700" cap="flat">
              <a:solidFill>
                <a:srgbClr val="998D84"/>
              </a:solidFill>
              <a:prstDash val="solid"/>
              <a:miter lim="400000"/>
            </a:ln>
          </a:bottom>
          <a:insideH>
            <a:ln w="12700" cap="flat">
              <a:solidFill>
                <a:srgbClr val="998D84"/>
              </a:solidFill>
              <a:prstDash val="solid"/>
              <a:miter lim="400000"/>
            </a:ln>
          </a:insideH>
          <a:insideV>
            <a:ln w="12700" cap="flat">
              <a:solidFill>
                <a:srgbClr val="998D84"/>
              </a:solidFill>
              <a:prstDash val="solid"/>
              <a:miter lim="400000"/>
            </a:ln>
          </a:insideV>
        </a:tcBdr>
        <a:fill>
          <a:no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ph type="sldImg"/>
          </p:nvPr>
        </p:nvSpPr>
        <p:spPr>
          <a:xfrm>
            <a:off x="1143000" y="685800"/>
            <a:ext cx="4572000" cy="3429000"/>
          </a:xfrm>
          <a:prstGeom prst="rect">
            <a:avLst/>
          </a:prstGeom>
        </p:spPr>
        <p:txBody>
          <a:bodyPr/>
          <a:lstStyle/>
          <a:p>
            <a:pPr/>
          </a:p>
        </p:txBody>
      </p:sp>
      <p:sp>
        <p:nvSpPr>
          <p:cNvPr id="125" name="Shape 1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3.tif"/></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ti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ti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ti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ti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3.ti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515151"/>
        </a:solidFill>
      </p:bgPr>
    </p:bg>
    <p:spTree>
      <p:nvGrpSpPr>
        <p:cNvPr id="1" name=""/>
        <p:cNvGrpSpPr/>
        <p:nvPr/>
      </p:nvGrpSpPr>
      <p:grpSpPr>
        <a:xfrm>
          <a:off x="0" y="0"/>
          <a:ext cx="0" cy="0"/>
          <a:chOff x="0" y="0"/>
          <a:chExt cx="0" cy="0"/>
        </a:xfrm>
      </p:grpSpPr>
      <p:pic>
        <p:nvPicPr>
          <p:cNvPr id="87" name="scrapbook_photo-v.pdf" descr="scrapbook_photo-v.pdf"/>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88" name="Title Text"/>
          <p:cNvSpPr txBox="1"/>
          <p:nvPr>
            <p:ph type="title"/>
          </p:nvPr>
        </p:nvSpPr>
        <p:spPr>
          <a:xfrm>
            <a:off x="444500" y="863600"/>
            <a:ext cx="4127500" cy="2463800"/>
          </a:xfrm>
          <a:prstGeom prst="rect">
            <a:avLst/>
          </a:prstGeom>
        </p:spPr>
        <p:txBody>
          <a:bodyPr lIns="38100" tIns="38100" rIns="38100" bIns="38100" anchor="b"/>
          <a:lstStyle>
            <a:lvl1pPr marL="0" marR="0" defTabSz="406400">
              <a:lnSpc>
                <a:spcPct val="80000"/>
              </a:lnSpc>
              <a:defRPr sz="4800">
                <a:solidFill>
                  <a:srgbClr val="515151"/>
                </a:solidFill>
                <a:uFillTx/>
                <a:latin typeface="+mj-lt"/>
                <a:ea typeface="+mj-ea"/>
                <a:cs typeface="+mj-cs"/>
                <a:sym typeface="Didot"/>
              </a:defRPr>
            </a:lvl1pPr>
          </a:lstStyle>
          <a:p>
            <a:pPr/>
            <a:r>
              <a:t>Title Text</a:t>
            </a:r>
          </a:p>
        </p:txBody>
      </p:sp>
      <p:sp>
        <p:nvSpPr>
          <p:cNvPr id="89" name="Body Level One…"/>
          <p:cNvSpPr txBox="1"/>
          <p:nvPr>
            <p:ph type="body" sz="quarter" idx="1"/>
          </p:nvPr>
        </p:nvSpPr>
        <p:spPr>
          <a:xfrm>
            <a:off x="444500" y="3378200"/>
            <a:ext cx="4127500" cy="2324100"/>
          </a:xfrm>
          <a:prstGeom prst="rect">
            <a:avLst/>
          </a:prstGeom>
        </p:spPr>
        <p:txBody>
          <a:bodyPr lIns="38100" tIns="38100" rIns="38100" bIns="38100"/>
          <a:lstStyle>
            <a:lvl1pPr marL="0" marR="0" indent="0" algn="ctr" defTabSz="406400">
              <a:spcBef>
                <a:spcPts val="0"/>
              </a:spcBef>
              <a:buSzTx/>
              <a:buNone/>
              <a:defRPr sz="2200">
                <a:solidFill>
                  <a:srgbClr val="443A36"/>
                </a:solidFill>
                <a:uFillTx/>
                <a:latin typeface="+mj-lt"/>
                <a:ea typeface="+mj-ea"/>
                <a:cs typeface="+mj-cs"/>
                <a:sym typeface="Didot"/>
              </a:defRPr>
            </a:lvl1pPr>
            <a:lvl2pPr marL="0" marR="0" indent="0" algn="ctr" defTabSz="406400">
              <a:spcBef>
                <a:spcPts val="0"/>
              </a:spcBef>
              <a:buSzTx/>
              <a:buNone/>
              <a:defRPr sz="2200">
                <a:solidFill>
                  <a:srgbClr val="443A36"/>
                </a:solidFill>
                <a:uFillTx/>
                <a:latin typeface="+mj-lt"/>
                <a:ea typeface="+mj-ea"/>
                <a:cs typeface="+mj-cs"/>
                <a:sym typeface="Didot"/>
              </a:defRPr>
            </a:lvl2pPr>
            <a:lvl3pPr marL="0" marR="0" indent="0" algn="ctr" defTabSz="406400">
              <a:spcBef>
                <a:spcPts val="0"/>
              </a:spcBef>
              <a:buSzTx/>
              <a:buNone/>
              <a:defRPr sz="2200">
                <a:solidFill>
                  <a:srgbClr val="443A36"/>
                </a:solidFill>
                <a:uFillTx/>
                <a:latin typeface="+mj-lt"/>
                <a:ea typeface="+mj-ea"/>
                <a:cs typeface="+mj-cs"/>
                <a:sym typeface="Didot"/>
              </a:defRPr>
            </a:lvl3pPr>
            <a:lvl4pPr marL="0" marR="0" indent="0" algn="ctr" defTabSz="406400">
              <a:spcBef>
                <a:spcPts val="0"/>
              </a:spcBef>
              <a:buSzTx/>
              <a:buNone/>
              <a:defRPr sz="2200">
                <a:solidFill>
                  <a:srgbClr val="443A36"/>
                </a:solidFill>
                <a:uFillTx/>
                <a:latin typeface="+mj-lt"/>
                <a:ea typeface="+mj-ea"/>
                <a:cs typeface="+mj-cs"/>
                <a:sym typeface="Didot"/>
              </a:defRPr>
            </a:lvl4pPr>
            <a:lvl5pPr marL="0" marR="0" indent="0" algn="ctr" defTabSz="406400">
              <a:spcBef>
                <a:spcPts val="0"/>
              </a:spcBef>
              <a:buSzTx/>
              <a:buNone/>
              <a:defRPr sz="2200">
                <a:solidFill>
                  <a:srgbClr val="443A36"/>
                </a:solidFill>
                <a:uFillTx/>
                <a:latin typeface="+mj-lt"/>
                <a:ea typeface="+mj-ea"/>
                <a:cs typeface="+mj-cs"/>
                <a:sym typeface="Didot"/>
              </a:defRPr>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515151"/>
        </a:solidFill>
      </p:bgPr>
    </p:bg>
    <p:spTree>
      <p:nvGrpSpPr>
        <p:cNvPr id="1" name=""/>
        <p:cNvGrpSpPr/>
        <p:nvPr/>
      </p:nvGrpSpPr>
      <p:grpSpPr>
        <a:xfrm>
          <a:off x="0" y="0"/>
          <a:ext cx="0" cy="0"/>
          <a:chOff x="0" y="0"/>
          <a:chExt cx="0" cy="0"/>
        </a:xfrm>
      </p:grpSpPr>
      <p:pic>
        <p:nvPicPr>
          <p:cNvPr id="97" name="scrapbook_bullet.pdf" descr="scrapbook_bullet.pdf"/>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98" name="Title Text"/>
          <p:cNvSpPr txBox="1"/>
          <p:nvPr>
            <p:ph type="title"/>
          </p:nvPr>
        </p:nvSpPr>
        <p:spPr>
          <a:xfrm>
            <a:off x="889000" y="546100"/>
            <a:ext cx="7366000" cy="1244600"/>
          </a:xfrm>
          <a:prstGeom prst="rect">
            <a:avLst/>
          </a:prstGeom>
        </p:spPr>
        <p:txBody>
          <a:bodyPr lIns="38100" tIns="38100" rIns="38100" bIns="38100"/>
          <a:lstStyle>
            <a:lvl1pPr marL="0" marR="0" defTabSz="406400">
              <a:defRPr sz="5600">
                <a:solidFill>
                  <a:srgbClr val="515151"/>
                </a:solidFill>
                <a:uFillTx/>
                <a:latin typeface="+mj-lt"/>
                <a:ea typeface="+mj-ea"/>
                <a:cs typeface="+mj-cs"/>
                <a:sym typeface="Didot"/>
              </a:defRPr>
            </a:lvl1pPr>
          </a:lstStyle>
          <a:p>
            <a:pPr/>
            <a:r>
              <a:t>Title Text</a:t>
            </a:r>
          </a:p>
        </p:txBody>
      </p:sp>
      <p:sp>
        <p:nvSpPr>
          <p:cNvPr id="99" name="Body Level One…"/>
          <p:cNvSpPr txBox="1"/>
          <p:nvPr>
            <p:ph type="body" sz="half" idx="1"/>
          </p:nvPr>
        </p:nvSpPr>
        <p:spPr>
          <a:xfrm>
            <a:off x="889000" y="1879600"/>
            <a:ext cx="4394200" cy="4178300"/>
          </a:xfrm>
          <a:prstGeom prst="rect">
            <a:avLst/>
          </a:prstGeom>
        </p:spPr>
        <p:txBody>
          <a:bodyPr lIns="38100" tIns="38100" rIns="38100" bIns="38100" anchor="ctr"/>
          <a:lstStyle>
            <a:lvl1pPr marL="699487" marR="0" indent="-470887" defTabSz="406400">
              <a:spcBef>
                <a:spcPts val="1200"/>
              </a:spcBef>
              <a:buSzPct val="25000"/>
              <a:buBlip>
                <a:blip r:embed="rId3"/>
              </a:buBlip>
              <a:defRPr sz="2800">
                <a:uFillTx/>
                <a:latin typeface="+mj-lt"/>
                <a:ea typeface="+mj-ea"/>
                <a:cs typeface="+mj-cs"/>
                <a:sym typeface="Didot"/>
              </a:defRPr>
            </a:lvl1pPr>
            <a:lvl2pPr marL="1004287" marR="0" indent="-470887" defTabSz="406400">
              <a:spcBef>
                <a:spcPts val="1200"/>
              </a:spcBef>
              <a:buSzPct val="25000"/>
              <a:buBlip>
                <a:blip r:embed="rId3"/>
              </a:buBlip>
              <a:defRPr>
                <a:uFillTx/>
                <a:latin typeface="+mj-lt"/>
                <a:ea typeface="+mj-ea"/>
                <a:cs typeface="+mj-cs"/>
                <a:sym typeface="Didot"/>
              </a:defRPr>
            </a:lvl2pPr>
            <a:lvl3pPr marL="1321787" marR="0" indent="-470887" defTabSz="406400">
              <a:spcBef>
                <a:spcPts val="1200"/>
              </a:spcBef>
              <a:buSzPct val="25000"/>
              <a:buBlip>
                <a:blip r:embed="rId3"/>
              </a:buBlip>
              <a:defRPr sz="2800">
                <a:uFillTx/>
                <a:latin typeface="+mj-lt"/>
                <a:ea typeface="+mj-ea"/>
                <a:cs typeface="+mj-cs"/>
                <a:sym typeface="Didot"/>
              </a:defRPr>
            </a:lvl3pPr>
            <a:lvl4pPr marL="1639287" marR="0" indent="-470887" defTabSz="406400">
              <a:spcBef>
                <a:spcPts val="1200"/>
              </a:spcBef>
              <a:buSzPct val="25000"/>
              <a:buBlip>
                <a:blip r:embed="rId3"/>
              </a:buBlip>
              <a:defRPr sz="2800">
                <a:uFillTx/>
                <a:latin typeface="+mj-lt"/>
                <a:ea typeface="+mj-ea"/>
                <a:cs typeface="+mj-cs"/>
                <a:sym typeface="Didot"/>
              </a:defRPr>
            </a:lvl4pPr>
            <a:lvl5pPr marL="1944087" marR="0" indent="-470887" defTabSz="406400">
              <a:spcBef>
                <a:spcPts val="1200"/>
              </a:spcBef>
              <a:buSzPct val="25000"/>
              <a:buBlip>
                <a:blip r:embed="rId3"/>
              </a:buBlip>
              <a:defRPr sz="2800">
                <a:uFillTx/>
                <a:latin typeface="+mj-lt"/>
                <a:ea typeface="+mj-ea"/>
                <a:cs typeface="+mj-cs"/>
                <a:sym typeface="Didot"/>
              </a:defRPr>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7" name="Title Text"/>
          <p:cNvSpPr txBox="1"/>
          <p:nvPr>
            <p:ph type="title"/>
          </p:nvPr>
        </p:nvSpPr>
        <p:spPr>
          <a:xfrm>
            <a:off x="889000" y="546100"/>
            <a:ext cx="7366000" cy="1244600"/>
          </a:xfrm>
          <a:prstGeom prst="rect">
            <a:avLst/>
          </a:prstGeom>
        </p:spPr>
        <p:txBody>
          <a:bodyPr lIns="38100" tIns="38100" rIns="38100" bIns="38100"/>
          <a:lstStyle>
            <a:lvl1pPr marL="0" marR="0" defTabSz="406400">
              <a:defRPr sz="5600">
                <a:solidFill>
                  <a:srgbClr val="515151"/>
                </a:solidFill>
                <a:uFillTx/>
                <a:latin typeface="+mj-lt"/>
                <a:ea typeface="+mj-ea"/>
                <a:cs typeface="+mj-cs"/>
                <a:sym typeface="Didot"/>
              </a:defRPr>
            </a:lvl1pPr>
          </a:lstStyle>
          <a:p>
            <a:pPr/>
            <a:r>
              <a:t>Title Text</a:t>
            </a:r>
          </a:p>
        </p:txBody>
      </p:sp>
      <p:sp>
        <p:nvSpPr>
          <p:cNvPr id="108" name="Body Level One…"/>
          <p:cNvSpPr txBox="1"/>
          <p:nvPr>
            <p:ph type="body" sz="half" idx="1"/>
          </p:nvPr>
        </p:nvSpPr>
        <p:spPr>
          <a:xfrm>
            <a:off x="889000" y="1879600"/>
            <a:ext cx="4394200" cy="4178300"/>
          </a:xfrm>
          <a:prstGeom prst="rect">
            <a:avLst/>
          </a:prstGeom>
        </p:spPr>
        <p:txBody>
          <a:bodyPr lIns="38100" tIns="38100" rIns="38100" bIns="38100" anchor="ctr"/>
          <a:lstStyle>
            <a:lvl1pPr marL="699487" marR="0" indent="-470887" defTabSz="406400">
              <a:spcBef>
                <a:spcPts val="1200"/>
              </a:spcBef>
              <a:buSzPct val="25000"/>
              <a:buBlip>
                <a:blip r:embed="rId3"/>
              </a:buBlip>
              <a:defRPr sz="2800">
                <a:uFillTx/>
                <a:latin typeface="+mj-lt"/>
                <a:ea typeface="+mj-ea"/>
                <a:cs typeface="+mj-cs"/>
                <a:sym typeface="Didot"/>
              </a:defRPr>
            </a:lvl1pPr>
            <a:lvl2pPr marL="1004287" marR="0" indent="-470887" defTabSz="406400">
              <a:spcBef>
                <a:spcPts val="1200"/>
              </a:spcBef>
              <a:buSzPct val="25000"/>
              <a:buBlip>
                <a:blip r:embed="rId3"/>
              </a:buBlip>
              <a:defRPr>
                <a:uFillTx/>
                <a:latin typeface="+mj-lt"/>
                <a:ea typeface="+mj-ea"/>
                <a:cs typeface="+mj-cs"/>
                <a:sym typeface="Didot"/>
              </a:defRPr>
            </a:lvl2pPr>
            <a:lvl3pPr marL="1321787" marR="0" indent="-470887" defTabSz="406400">
              <a:spcBef>
                <a:spcPts val="1200"/>
              </a:spcBef>
              <a:buSzPct val="25000"/>
              <a:buBlip>
                <a:blip r:embed="rId3"/>
              </a:buBlip>
              <a:defRPr sz="2800">
                <a:uFillTx/>
                <a:latin typeface="+mj-lt"/>
                <a:ea typeface="+mj-ea"/>
                <a:cs typeface="+mj-cs"/>
                <a:sym typeface="Didot"/>
              </a:defRPr>
            </a:lvl3pPr>
            <a:lvl4pPr marL="1639287" marR="0" indent="-470887" defTabSz="406400">
              <a:spcBef>
                <a:spcPts val="1200"/>
              </a:spcBef>
              <a:buSzPct val="25000"/>
              <a:buBlip>
                <a:blip r:embed="rId3"/>
              </a:buBlip>
              <a:defRPr sz="2800">
                <a:uFillTx/>
                <a:latin typeface="+mj-lt"/>
                <a:ea typeface="+mj-ea"/>
                <a:cs typeface="+mj-cs"/>
                <a:sym typeface="Didot"/>
              </a:defRPr>
            </a:lvl4pPr>
            <a:lvl5pPr marL="1944087" marR="0" indent="-470887" defTabSz="406400">
              <a:spcBef>
                <a:spcPts val="1200"/>
              </a:spcBef>
              <a:buSzPct val="25000"/>
              <a:buBlip>
                <a:blip r:embed="rId3"/>
              </a:buBlip>
              <a:defRPr sz="2800">
                <a:uFillTx/>
                <a:latin typeface="+mj-lt"/>
                <a:ea typeface="+mj-ea"/>
                <a:cs typeface="+mj-cs"/>
                <a:sym typeface="Didot"/>
              </a:defRPr>
            </a:lvl5pPr>
          </a:lstStyle>
          <a:p>
            <a:pPr/>
            <a:r>
              <a:t>Body Level One</a:t>
            </a:r>
          </a:p>
          <a:p>
            <a:pPr lvl="1"/>
            <a:r>
              <a:t>Body Level Two</a:t>
            </a:r>
          </a:p>
          <a:p>
            <a:pPr lvl="2"/>
            <a:r>
              <a:t>Body Level Three</a:t>
            </a:r>
          </a:p>
          <a:p>
            <a:pPr lvl="3"/>
            <a:r>
              <a:t>Body Level Four</a:t>
            </a:r>
          </a:p>
          <a:p>
            <a:pPr lvl="4"/>
            <a:r>
              <a:t>Body Level Five</a:t>
            </a:r>
          </a:p>
        </p:txBody>
      </p:sp>
      <p:sp>
        <p:nvSpPr>
          <p:cNvPr id="109"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6" name="Title Text"/>
          <p:cNvSpPr txBox="1"/>
          <p:nvPr>
            <p:ph type="title"/>
          </p:nvPr>
        </p:nvSpPr>
        <p:spPr>
          <a:xfrm>
            <a:off x="889000" y="546100"/>
            <a:ext cx="7366000" cy="1244600"/>
          </a:xfrm>
          <a:prstGeom prst="rect">
            <a:avLst/>
          </a:prstGeom>
        </p:spPr>
        <p:txBody>
          <a:bodyPr lIns="38100" tIns="38100" rIns="38100" bIns="38100"/>
          <a:lstStyle>
            <a:lvl1pPr marL="0" marR="0" defTabSz="406400">
              <a:defRPr sz="5600">
                <a:solidFill>
                  <a:srgbClr val="515151"/>
                </a:solidFill>
                <a:uFillTx/>
                <a:latin typeface="+mj-lt"/>
                <a:ea typeface="+mj-ea"/>
                <a:cs typeface="+mj-cs"/>
                <a:sym typeface="Didot"/>
              </a:defRPr>
            </a:lvl1pPr>
          </a:lstStyle>
          <a:p>
            <a:pPr/>
            <a:r>
              <a:t>Title Text</a:t>
            </a:r>
          </a:p>
        </p:txBody>
      </p:sp>
      <p:sp>
        <p:nvSpPr>
          <p:cNvPr id="117" name="Body Level One…"/>
          <p:cNvSpPr txBox="1"/>
          <p:nvPr>
            <p:ph type="body" sz="quarter" idx="1"/>
          </p:nvPr>
        </p:nvSpPr>
        <p:spPr>
          <a:xfrm>
            <a:off x="5473700" y="1879600"/>
            <a:ext cx="2781300" cy="4178300"/>
          </a:xfrm>
          <a:prstGeom prst="rect">
            <a:avLst/>
          </a:prstGeom>
        </p:spPr>
        <p:txBody>
          <a:bodyPr lIns="38100" tIns="38100" rIns="38100" bIns="38100" anchor="ctr"/>
          <a:lstStyle>
            <a:lvl1pPr marL="699487" marR="0" indent="-470887" defTabSz="406400">
              <a:spcBef>
                <a:spcPts val="1200"/>
              </a:spcBef>
              <a:buSzPct val="25000"/>
              <a:buBlip>
                <a:blip r:embed="rId3"/>
              </a:buBlip>
              <a:defRPr sz="2800">
                <a:uFillTx/>
                <a:latin typeface="+mj-lt"/>
                <a:ea typeface="+mj-ea"/>
                <a:cs typeface="+mj-cs"/>
                <a:sym typeface="Didot"/>
              </a:defRPr>
            </a:lvl1pPr>
            <a:lvl2pPr marL="1004287" marR="0" indent="-470887" defTabSz="406400">
              <a:spcBef>
                <a:spcPts val="1200"/>
              </a:spcBef>
              <a:buSzPct val="25000"/>
              <a:buBlip>
                <a:blip r:embed="rId3"/>
              </a:buBlip>
              <a:defRPr>
                <a:uFillTx/>
                <a:latin typeface="+mj-lt"/>
                <a:ea typeface="+mj-ea"/>
                <a:cs typeface="+mj-cs"/>
                <a:sym typeface="Didot"/>
              </a:defRPr>
            </a:lvl2pPr>
            <a:lvl3pPr marL="1321787" marR="0" indent="-470887" defTabSz="406400">
              <a:spcBef>
                <a:spcPts val="1200"/>
              </a:spcBef>
              <a:buSzPct val="25000"/>
              <a:buBlip>
                <a:blip r:embed="rId3"/>
              </a:buBlip>
              <a:defRPr sz="2800">
                <a:uFillTx/>
                <a:latin typeface="+mj-lt"/>
                <a:ea typeface="+mj-ea"/>
                <a:cs typeface="+mj-cs"/>
                <a:sym typeface="Didot"/>
              </a:defRPr>
            </a:lvl3pPr>
            <a:lvl4pPr marL="1639287" marR="0" indent="-470887" defTabSz="406400">
              <a:spcBef>
                <a:spcPts val="1200"/>
              </a:spcBef>
              <a:buSzPct val="25000"/>
              <a:buBlip>
                <a:blip r:embed="rId3"/>
              </a:buBlip>
              <a:defRPr sz="2800">
                <a:uFillTx/>
                <a:latin typeface="+mj-lt"/>
                <a:ea typeface="+mj-ea"/>
                <a:cs typeface="+mj-cs"/>
                <a:sym typeface="Didot"/>
              </a:defRPr>
            </a:lvl4pPr>
            <a:lvl5pPr marL="1944087" marR="0" indent="-470887" defTabSz="406400">
              <a:spcBef>
                <a:spcPts val="1200"/>
              </a:spcBef>
              <a:buSzPct val="25000"/>
              <a:buBlip>
                <a:blip r:embed="rId3"/>
              </a:buBlip>
              <a:defRPr sz="2800">
                <a:uFillTx/>
                <a:latin typeface="+mj-lt"/>
                <a:ea typeface="+mj-ea"/>
                <a:cs typeface="+mj-cs"/>
                <a:sym typeface="Didot"/>
              </a:defRPr>
            </a:lvl5pPr>
          </a:lstStyle>
          <a:p>
            <a:pPr/>
            <a:r>
              <a:t>Body Level One</a:t>
            </a:r>
          </a:p>
          <a:p>
            <a:pPr lvl="1"/>
            <a:r>
              <a:t>Body Level Two</a:t>
            </a:r>
          </a:p>
          <a:p>
            <a:pPr lvl="2"/>
            <a:r>
              <a:t>Body Level Three</a:t>
            </a:r>
          </a:p>
          <a:p>
            <a:pPr lvl="3"/>
            <a:r>
              <a:t>Body Level Four</a:t>
            </a:r>
          </a:p>
          <a:p>
            <a:pPr lvl="4"/>
            <a:r>
              <a:t>Body Level Five</a:t>
            </a:r>
          </a:p>
        </p:txBody>
      </p:sp>
      <p:sp>
        <p:nvSpPr>
          <p:cNvPr id="118"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Title Text"/>
          <p:cNvSpPr txBox="1"/>
          <p:nvPr>
            <p:ph type="title"/>
          </p:nvPr>
        </p:nvSpPr>
        <p:spPr>
          <a:xfrm>
            <a:off x="889000" y="1295400"/>
            <a:ext cx="7366000" cy="2108200"/>
          </a:xfrm>
          <a:prstGeom prst="rect">
            <a:avLst/>
          </a:prstGeom>
          <a:effectLst>
            <a:outerShdw sx="100000" sy="100000" kx="0" ky="0" algn="b" rotWithShape="0" blurRad="12700" dist="25400" dir="5400000">
              <a:srgbClr val="EBDEC4">
                <a:alpha val="75000"/>
              </a:srgbClr>
            </a:outerShdw>
          </a:effectLst>
        </p:spPr>
        <p:txBody>
          <a:bodyPr lIns="38100" tIns="38100" rIns="38100" bIns="38100" anchor="b"/>
          <a:lstStyle>
            <a:lvl1pPr marL="0" marR="0" defTabSz="406400">
              <a:lnSpc>
                <a:spcPct val="80000"/>
              </a:lnSpc>
              <a:defRPr sz="5600">
                <a:solidFill>
                  <a:srgbClr val="515151"/>
                </a:solidFill>
                <a:uFillTx/>
                <a:latin typeface="+mj-lt"/>
                <a:ea typeface="+mj-ea"/>
                <a:cs typeface="+mj-cs"/>
                <a:sym typeface="Didot"/>
              </a:defRPr>
            </a:lvl1pPr>
          </a:lstStyle>
          <a:p>
            <a:pPr/>
            <a:r>
              <a:t>Title Text</a:t>
            </a:r>
          </a:p>
        </p:txBody>
      </p:sp>
      <p:sp>
        <p:nvSpPr>
          <p:cNvPr id="21" name="Body Level One…"/>
          <p:cNvSpPr txBox="1"/>
          <p:nvPr>
            <p:ph type="body" sz="quarter" idx="1"/>
          </p:nvPr>
        </p:nvSpPr>
        <p:spPr>
          <a:xfrm>
            <a:off x="889000" y="3492500"/>
            <a:ext cx="7366000" cy="1028700"/>
          </a:xfrm>
          <a:prstGeom prst="rect">
            <a:avLst/>
          </a:prstGeom>
        </p:spPr>
        <p:txBody>
          <a:bodyPr lIns="38100" tIns="38100" rIns="38100" bIns="38100"/>
          <a:lstStyle>
            <a:lvl1pPr marL="0" marR="0" indent="0" algn="ctr" defTabSz="406400">
              <a:spcBef>
                <a:spcPts val="0"/>
              </a:spcBef>
              <a:buSzTx/>
              <a:buNone/>
              <a:defRPr i="1" sz="2800">
                <a:solidFill>
                  <a:srgbClr val="443A36"/>
                </a:solidFill>
                <a:uFillTx/>
                <a:latin typeface="+mj-lt"/>
                <a:ea typeface="+mj-ea"/>
                <a:cs typeface="+mj-cs"/>
                <a:sym typeface="Didot"/>
              </a:defRPr>
            </a:lvl1pPr>
            <a:lvl2pPr marL="0" marR="0" indent="0" algn="ctr" defTabSz="406400">
              <a:spcBef>
                <a:spcPts val="0"/>
              </a:spcBef>
              <a:buSzTx/>
              <a:buNone/>
              <a:defRPr i="1">
                <a:solidFill>
                  <a:srgbClr val="443A36"/>
                </a:solidFill>
                <a:uFillTx/>
                <a:latin typeface="+mj-lt"/>
                <a:ea typeface="+mj-ea"/>
                <a:cs typeface="+mj-cs"/>
                <a:sym typeface="Didot"/>
              </a:defRPr>
            </a:lvl2pPr>
            <a:lvl3pPr marL="0" marR="0" indent="0" algn="ctr" defTabSz="406400">
              <a:spcBef>
                <a:spcPts val="0"/>
              </a:spcBef>
              <a:buSzTx/>
              <a:buNone/>
              <a:defRPr i="1" sz="2800">
                <a:solidFill>
                  <a:srgbClr val="443A36"/>
                </a:solidFill>
                <a:uFillTx/>
                <a:latin typeface="+mj-lt"/>
                <a:ea typeface="+mj-ea"/>
                <a:cs typeface="+mj-cs"/>
                <a:sym typeface="Didot"/>
              </a:defRPr>
            </a:lvl3pPr>
            <a:lvl4pPr marL="0" marR="0" indent="0" algn="ctr" defTabSz="406400">
              <a:spcBef>
                <a:spcPts val="0"/>
              </a:spcBef>
              <a:buSzTx/>
              <a:buNone/>
              <a:defRPr i="1" sz="2800">
                <a:solidFill>
                  <a:srgbClr val="443A36"/>
                </a:solidFill>
                <a:uFillTx/>
                <a:latin typeface="+mj-lt"/>
                <a:ea typeface="+mj-ea"/>
                <a:cs typeface="+mj-cs"/>
                <a:sym typeface="Didot"/>
              </a:defRPr>
            </a:lvl4pPr>
            <a:lvl5pPr marL="0" marR="0" indent="0" algn="ctr" defTabSz="406400">
              <a:spcBef>
                <a:spcPts val="0"/>
              </a:spcBef>
              <a:buSzTx/>
              <a:buNone/>
              <a:defRPr i="1" sz="2800">
                <a:solidFill>
                  <a:srgbClr val="443A36"/>
                </a:solidFill>
                <a:uFillTx/>
                <a:latin typeface="+mj-lt"/>
                <a:ea typeface="+mj-ea"/>
                <a:cs typeface="+mj-cs"/>
                <a:sym typeface="Didot"/>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xfrm>
            <a:off x="889000" y="546100"/>
            <a:ext cx="7366000" cy="1244600"/>
          </a:xfrm>
          <a:prstGeom prst="rect">
            <a:avLst/>
          </a:prstGeom>
        </p:spPr>
        <p:txBody>
          <a:bodyPr lIns="38100" tIns="38100" rIns="38100" bIns="38100"/>
          <a:lstStyle>
            <a:lvl1pPr marL="0" marR="0" defTabSz="406400">
              <a:defRPr sz="5600">
                <a:solidFill>
                  <a:srgbClr val="515151"/>
                </a:solidFill>
                <a:uFillTx/>
                <a:latin typeface="+mj-lt"/>
                <a:ea typeface="+mj-ea"/>
                <a:cs typeface="+mj-cs"/>
                <a:sym typeface="Didot"/>
              </a:defRPr>
            </a:lvl1pPr>
          </a:lstStyle>
          <a:p>
            <a:pPr/>
            <a:r>
              <a:t>Title Text</a:t>
            </a:r>
          </a:p>
        </p:txBody>
      </p:sp>
      <p:sp>
        <p:nvSpPr>
          <p:cNvPr id="30" name="Body Level One…"/>
          <p:cNvSpPr txBox="1"/>
          <p:nvPr>
            <p:ph type="body" idx="1"/>
          </p:nvPr>
        </p:nvSpPr>
        <p:spPr>
          <a:xfrm>
            <a:off x="889000" y="1879600"/>
            <a:ext cx="7366000" cy="4178300"/>
          </a:xfrm>
          <a:prstGeom prst="rect">
            <a:avLst/>
          </a:prstGeom>
        </p:spPr>
        <p:txBody>
          <a:bodyPr lIns="38100" tIns="38100" rIns="38100" bIns="38100" anchor="ctr"/>
          <a:lstStyle>
            <a:lvl1pPr marL="699487" marR="0" indent="-470887" defTabSz="406400">
              <a:spcBef>
                <a:spcPts val="1200"/>
              </a:spcBef>
              <a:buSzPct val="25000"/>
              <a:buBlip>
                <a:blip r:embed="rId3"/>
              </a:buBlip>
              <a:defRPr sz="2800">
                <a:uFillTx/>
                <a:latin typeface="+mj-lt"/>
                <a:ea typeface="+mj-ea"/>
                <a:cs typeface="+mj-cs"/>
                <a:sym typeface="Didot"/>
              </a:defRPr>
            </a:lvl1pPr>
            <a:lvl2pPr marL="1004287" marR="0" indent="-470887" defTabSz="406400">
              <a:spcBef>
                <a:spcPts val="1200"/>
              </a:spcBef>
              <a:buSzPct val="25000"/>
              <a:buBlip>
                <a:blip r:embed="rId3"/>
              </a:buBlip>
              <a:defRPr>
                <a:uFillTx/>
                <a:latin typeface="+mj-lt"/>
                <a:ea typeface="+mj-ea"/>
                <a:cs typeface="+mj-cs"/>
                <a:sym typeface="Didot"/>
              </a:defRPr>
            </a:lvl2pPr>
            <a:lvl3pPr marL="1321787" marR="0" indent="-470887" defTabSz="406400">
              <a:spcBef>
                <a:spcPts val="1200"/>
              </a:spcBef>
              <a:buSzPct val="25000"/>
              <a:buBlip>
                <a:blip r:embed="rId3"/>
              </a:buBlip>
              <a:defRPr sz="2800">
                <a:uFillTx/>
                <a:latin typeface="+mj-lt"/>
                <a:ea typeface="+mj-ea"/>
                <a:cs typeface="+mj-cs"/>
                <a:sym typeface="Didot"/>
              </a:defRPr>
            </a:lvl3pPr>
            <a:lvl4pPr marL="1639287" marR="0" indent="-470887" defTabSz="406400">
              <a:spcBef>
                <a:spcPts val="1200"/>
              </a:spcBef>
              <a:buSzPct val="25000"/>
              <a:buBlip>
                <a:blip r:embed="rId3"/>
              </a:buBlip>
              <a:defRPr sz="2800">
                <a:uFillTx/>
                <a:latin typeface="+mj-lt"/>
                <a:ea typeface="+mj-ea"/>
                <a:cs typeface="+mj-cs"/>
                <a:sym typeface="Didot"/>
              </a:defRPr>
            </a:lvl4pPr>
            <a:lvl5pPr marL="1944087" marR="0" indent="-470887" defTabSz="406400">
              <a:spcBef>
                <a:spcPts val="1200"/>
              </a:spcBef>
              <a:buSzPct val="25000"/>
              <a:buBlip>
                <a:blip r:embed="rId3"/>
              </a:buBlip>
              <a:defRPr sz="2800">
                <a:uFillTx/>
                <a:latin typeface="+mj-lt"/>
                <a:ea typeface="+mj-ea"/>
                <a:cs typeface="+mj-cs"/>
                <a:sym typeface="Didot"/>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Title Text"/>
          <p:cNvSpPr txBox="1"/>
          <p:nvPr>
            <p:ph type="title"/>
          </p:nvPr>
        </p:nvSpPr>
        <p:spPr>
          <a:xfrm>
            <a:off x="889000" y="546100"/>
            <a:ext cx="7366000" cy="1244600"/>
          </a:xfrm>
          <a:prstGeom prst="rect">
            <a:avLst/>
          </a:prstGeom>
        </p:spPr>
        <p:txBody>
          <a:bodyPr lIns="38100" tIns="38100" rIns="38100" bIns="38100"/>
          <a:lstStyle>
            <a:lvl1pPr marL="0" marR="0" defTabSz="406400">
              <a:defRPr sz="5600">
                <a:solidFill>
                  <a:srgbClr val="515151"/>
                </a:solidFill>
                <a:uFillTx/>
                <a:latin typeface="+mj-lt"/>
                <a:ea typeface="+mj-ea"/>
                <a:cs typeface="+mj-cs"/>
                <a:sym typeface="Didot"/>
              </a:defRPr>
            </a:lvl1pPr>
          </a:lstStyle>
          <a:p>
            <a:pPr/>
            <a:r>
              <a:t>Title Text</a:t>
            </a:r>
          </a:p>
        </p:txBody>
      </p:sp>
      <p:sp>
        <p:nvSpPr>
          <p:cNvPr id="39" name="Body Level One…"/>
          <p:cNvSpPr txBox="1"/>
          <p:nvPr>
            <p:ph type="body" idx="1"/>
          </p:nvPr>
        </p:nvSpPr>
        <p:spPr>
          <a:xfrm>
            <a:off x="889000" y="1879600"/>
            <a:ext cx="7366000" cy="4178300"/>
          </a:xfrm>
          <a:prstGeom prst="rect">
            <a:avLst/>
          </a:prstGeom>
        </p:spPr>
        <p:txBody>
          <a:bodyPr lIns="38100" tIns="38100" rIns="38100" bIns="38100" numCol="2" spcCol="368300"/>
          <a:lstStyle>
            <a:lvl1pPr marL="699487" marR="0" indent="-470887" defTabSz="406400">
              <a:spcBef>
                <a:spcPts val="1200"/>
              </a:spcBef>
              <a:buSzPct val="25000"/>
              <a:buBlip>
                <a:blip r:embed="rId3"/>
              </a:buBlip>
              <a:defRPr sz="2800">
                <a:uFillTx/>
                <a:latin typeface="+mj-lt"/>
                <a:ea typeface="+mj-ea"/>
                <a:cs typeface="+mj-cs"/>
                <a:sym typeface="Didot"/>
              </a:defRPr>
            </a:lvl1pPr>
            <a:lvl2pPr marL="1004287" marR="0" indent="-470887" defTabSz="406400">
              <a:spcBef>
                <a:spcPts val="1200"/>
              </a:spcBef>
              <a:buSzPct val="25000"/>
              <a:buBlip>
                <a:blip r:embed="rId3"/>
              </a:buBlip>
              <a:defRPr>
                <a:uFillTx/>
                <a:latin typeface="+mj-lt"/>
                <a:ea typeface="+mj-ea"/>
                <a:cs typeface="+mj-cs"/>
                <a:sym typeface="Didot"/>
              </a:defRPr>
            </a:lvl2pPr>
            <a:lvl3pPr marL="1321787" marR="0" indent="-470887" defTabSz="406400">
              <a:spcBef>
                <a:spcPts val="1200"/>
              </a:spcBef>
              <a:buSzPct val="25000"/>
              <a:buBlip>
                <a:blip r:embed="rId3"/>
              </a:buBlip>
              <a:defRPr sz="2800">
                <a:uFillTx/>
                <a:latin typeface="+mj-lt"/>
                <a:ea typeface="+mj-ea"/>
                <a:cs typeface="+mj-cs"/>
                <a:sym typeface="Didot"/>
              </a:defRPr>
            </a:lvl3pPr>
            <a:lvl4pPr marL="1639287" marR="0" indent="-470887" defTabSz="406400">
              <a:spcBef>
                <a:spcPts val="1200"/>
              </a:spcBef>
              <a:buSzPct val="25000"/>
              <a:buBlip>
                <a:blip r:embed="rId3"/>
              </a:buBlip>
              <a:defRPr sz="2800">
                <a:uFillTx/>
                <a:latin typeface="+mj-lt"/>
                <a:ea typeface="+mj-ea"/>
                <a:cs typeface="+mj-cs"/>
                <a:sym typeface="Didot"/>
              </a:defRPr>
            </a:lvl4pPr>
            <a:lvl5pPr marL="1944087" marR="0" indent="-470887" defTabSz="406400">
              <a:spcBef>
                <a:spcPts val="1200"/>
              </a:spcBef>
              <a:buSzPct val="25000"/>
              <a:buBlip>
                <a:blip r:embed="rId3"/>
              </a:buBlip>
              <a:defRPr sz="2800">
                <a:uFillTx/>
                <a:latin typeface="+mj-lt"/>
                <a:ea typeface="+mj-ea"/>
                <a:cs typeface="+mj-cs"/>
                <a:sym typeface="Didot"/>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7" name="Body Level One…"/>
          <p:cNvSpPr txBox="1"/>
          <p:nvPr>
            <p:ph type="body" idx="1"/>
          </p:nvPr>
        </p:nvSpPr>
        <p:spPr>
          <a:xfrm>
            <a:off x="889000" y="889000"/>
            <a:ext cx="7366000" cy="5080000"/>
          </a:xfrm>
          <a:prstGeom prst="rect">
            <a:avLst/>
          </a:prstGeom>
        </p:spPr>
        <p:txBody>
          <a:bodyPr lIns="38100" tIns="38100" rIns="38100" bIns="38100" anchor="ctr"/>
          <a:lstStyle>
            <a:lvl1pPr marL="699487" marR="0" indent="-470887" defTabSz="406400">
              <a:spcBef>
                <a:spcPts val="2400"/>
              </a:spcBef>
              <a:buSzPct val="25000"/>
              <a:buBlip>
                <a:blip r:embed="rId3"/>
              </a:buBlip>
              <a:defRPr sz="2800">
                <a:uFillTx/>
                <a:latin typeface="+mj-lt"/>
                <a:ea typeface="+mj-ea"/>
                <a:cs typeface="+mj-cs"/>
                <a:sym typeface="Didot"/>
              </a:defRPr>
            </a:lvl1pPr>
            <a:lvl2pPr marL="1004287" marR="0" indent="-470887" defTabSz="406400">
              <a:spcBef>
                <a:spcPts val="2400"/>
              </a:spcBef>
              <a:buSzPct val="25000"/>
              <a:buBlip>
                <a:blip r:embed="rId3"/>
              </a:buBlip>
              <a:defRPr>
                <a:uFillTx/>
                <a:latin typeface="+mj-lt"/>
                <a:ea typeface="+mj-ea"/>
                <a:cs typeface="+mj-cs"/>
                <a:sym typeface="Didot"/>
              </a:defRPr>
            </a:lvl2pPr>
            <a:lvl3pPr marL="1321787" marR="0" indent="-470887" defTabSz="406400">
              <a:spcBef>
                <a:spcPts val="2400"/>
              </a:spcBef>
              <a:buSzPct val="25000"/>
              <a:buBlip>
                <a:blip r:embed="rId3"/>
              </a:buBlip>
              <a:defRPr sz="2800">
                <a:uFillTx/>
                <a:latin typeface="+mj-lt"/>
                <a:ea typeface="+mj-ea"/>
                <a:cs typeface="+mj-cs"/>
                <a:sym typeface="Didot"/>
              </a:defRPr>
            </a:lvl3pPr>
            <a:lvl4pPr marL="1639287" marR="0" indent="-470887" defTabSz="406400">
              <a:spcBef>
                <a:spcPts val="2400"/>
              </a:spcBef>
              <a:buSzPct val="25000"/>
              <a:buBlip>
                <a:blip r:embed="rId3"/>
              </a:buBlip>
              <a:defRPr sz="2800">
                <a:uFillTx/>
                <a:latin typeface="+mj-lt"/>
                <a:ea typeface="+mj-ea"/>
                <a:cs typeface="+mj-cs"/>
                <a:sym typeface="Didot"/>
              </a:defRPr>
            </a:lvl4pPr>
            <a:lvl5pPr marL="1944087" marR="0" indent="-470887" defTabSz="406400">
              <a:spcBef>
                <a:spcPts val="2400"/>
              </a:spcBef>
              <a:buSzPct val="25000"/>
              <a:buBlip>
                <a:blip r:embed="rId3"/>
              </a:buBlip>
              <a:defRPr sz="2800">
                <a:uFillTx/>
                <a:latin typeface="+mj-lt"/>
                <a:ea typeface="+mj-ea"/>
                <a:cs typeface="+mj-cs"/>
                <a:sym typeface="Didot"/>
              </a:defRPr>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5"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Title Text"/>
          <p:cNvSpPr txBox="1"/>
          <p:nvPr>
            <p:ph type="title"/>
          </p:nvPr>
        </p:nvSpPr>
        <p:spPr>
          <a:xfrm>
            <a:off x="889000" y="546100"/>
            <a:ext cx="7366000" cy="1244600"/>
          </a:xfrm>
          <a:prstGeom prst="rect">
            <a:avLst/>
          </a:prstGeom>
        </p:spPr>
        <p:txBody>
          <a:bodyPr lIns="38100" tIns="38100" rIns="38100" bIns="38100"/>
          <a:lstStyle>
            <a:lvl1pPr marL="0" marR="0" defTabSz="406400">
              <a:defRPr sz="5600">
                <a:solidFill>
                  <a:srgbClr val="515151"/>
                </a:solidFill>
                <a:uFillTx/>
                <a:latin typeface="+mj-lt"/>
                <a:ea typeface="+mj-ea"/>
                <a:cs typeface="+mj-cs"/>
                <a:sym typeface="Didot"/>
              </a:defRPr>
            </a:lvl1pPr>
          </a:lstStyle>
          <a:p>
            <a:pPr/>
            <a:r>
              <a:t>Title Text</a:t>
            </a:r>
          </a:p>
        </p:txBody>
      </p:sp>
      <p:sp>
        <p:nvSpPr>
          <p:cNvPr id="63"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 name="Title Text"/>
          <p:cNvSpPr txBox="1"/>
          <p:nvPr>
            <p:ph type="title"/>
          </p:nvPr>
        </p:nvSpPr>
        <p:spPr>
          <a:xfrm>
            <a:off x="889000" y="2311400"/>
            <a:ext cx="7366000" cy="2235200"/>
          </a:xfrm>
          <a:prstGeom prst="rect">
            <a:avLst/>
          </a:prstGeom>
        </p:spPr>
        <p:txBody>
          <a:bodyPr lIns="38100" tIns="38100" rIns="38100" bIns="38100"/>
          <a:lstStyle>
            <a:lvl1pPr marL="0" marR="0" defTabSz="406400">
              <a:lnSpc>
                <a:spcPct val="80000"/>
              </a:lnSpc>
              <a:defRPr sz="5600">
                <a:solidFill>
                  <a:srgbClr val="515151"/>
                </a:solidFill>
                <a:uFillTx/>
                <a:latin typeface="+mj-lt"/>
                <a:ea typeface="+mj-ea"/>
                <a:cs typeface="+mj-cs"/>
                <a:sym typeface="Didot"/>
              </a:defRPr>
            </a:lvl1pPr>
          </a:lstStyle>
          <a:p>
            <a:pPr/>
            <a:r>
              <a:t>Title Text</a:t>
            </a:r>
          </a:p>
        </p:txBody>
      </p:sp>
      <p:sp>
        <p:nvSpPr>
          <p:cNvPr id="71"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515151"/>
        </a:solidFill>
      </p:bgPr>
    </p:bg>
    <p:spTree>
      <p:nvGrpSpPr>
        <p:cNvPr id="1" name=""/>
        <p:cNvGrpSpPr/>
        <p:nvPr/>
      </p:nvGrpSpPr>
      <p:grpSpPr>
        <a:xfrm>
          <a:off x="0" y="0"/>
          <a:ext cx="0" cy="0"/>
          <a:chOff x="0" y="0"/>
          <a:chExt cx="0" cy="0"/>
        </a:xfrm>
      </p:grpSpPr>
      <p:pic>
        <p:nvPicPr>
          <p:cNvPr id="78" name="scrapbook_photo-h.pdf" descr="scrapbook_photo-h.pdf"/>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9" name="Title Text"/>
          <p:cNvSpPr txBox="1"/>
          <p:nvPr>
            <p:ph type="title"/>
          </p:nvPr>
        </p:nvSpPr>
        <p:spPr>
          <a:xfrm>
            <a:off x="889000" y="4851400"/>
            <a:ext cx="7366000" cy="1244600"/>
          </a:xfrm>
          <a:prstGeom prst="rect">
            <a:avLst/>
          </a:prstGeom>
        </p:spPr>
        <p:txBody>
          <a:bodyPr lIns="38100" tIns="38100" rIns="38100" bIns="38100"/>
          <a:lstStyle>
            <a:lvl1pPr marL="0" marR="0" defTabSz="406400">
              <a:lnSpc>
                <a:spcPct val="80000"/>
              </a:lnSpc>
              <a:defRPr sz="5600">
                <a:solidFill>
                  <a:srgbClr val="515151"/>
                </a:solidFill>
                <a:uFillTx/>
                <a:latin typeface="+mj-lt"/>
                <a:ea typeface="+mj-ea"/>
                <a:cs typeface="+mj-cs"/>
                <a:sym typeface="Didot"/>
              </a:defRPr>
            </a:lvl1pPr>
          </a:lstStyle>
          <a:p>
            <a:pPr/>
            <a:r>
              <a:t>Title Text</a:t>
            </a:r>
          </a:p>
        </p:txBody>
      </p:sp>
      <p:sp>
        <p:nvSpPr>
          <p:cNvPr id="80" name="Slide Number"/>
          <p:cNvSpPr txBox="1"/>
          <p:nvPr>
            <p:ph type="sldNum" sz="quarter" idx="2"/>
          </p:nvPr>
        </p:nvSpPr>
        <p:spPr>
          <a:xfrm>
            <a:off x="4446338" y="6467957"/>
            <a:ext cx="247397" cy="301143"/>
          </a:xfrm>
          <a:prstGeom prst="rect">
            <a:avLst/>
          </a:prstGeom>
        </p:spPr>
        <p:txBody>
          <a:bodyPr lIns="38100" tIns="38100" rIns="38100" bIns="38100" anchor="b"/>
          <a:lstStyle>
            <a:lvl1pPr defTabSz="406400">
              <a:defRPr sz="1200">
                <a:uFillTx/>
                <a:latin typeface="+mj-lt"/>
                <a:ea typeface="+mj-ea"/>
                <a:cs typeface="+mj-cs"/>
                <a:sym typeface="Dido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3" name="Body Level One…"/>
          <p:cNvSpPr txBox="1"/>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600"/>
              </a:spcBef>
              <a:buChar char="–"/>
              <a:defRPr sz="2800"/>
            </a:lvl2pPr>
            <a:lvl3pPr marL="1183639" indent="-228600">
              <a:spcBef>
                <a:spcPts val="500"/>
              </a:spcBef>
              <a:defRPr sz="2400"/>
            </a:lvl3pPr>
            <a:lvl4pPr marL="1640839" indent="-228600">
              <a:spcBef>
                <a:spcPts val="400"/>
              </a:spcBef>
              <a:buChar char="–"/>
              <a:defRPr sz="2000"/>
            </a:lvl4pPr>
            <a:lvl5pPr marL="2098039" indent="-228600">
              <a:spcBef>
                <a:spcPts val="400"/>
              </a:spcBef>
              <a:buChar char="»"/>
              <a:defRPr sz="2000"/>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359650" y="6248400"/>
            <a:ext cx="292100" cy="330200"/>
          </a:xfrm>
          <a:prstGeom prst="rect">
            <a:avLst/>
          </a:prstGeom>
          <a:ln w="12700">
            <a:miter lim="400000"/>
          </a:ln>
        </p:spPr>
        <p:txBody>
          <a:bodyPr wrap="none" lIns="50800" tIns="50800" rIns="50800" bIns="50800">
            <a:spAutoFit/>
          </a:bodyPr>
          <a:lstStyle>
            <a:lvl1pPr marL="0" marR="0" algn="ctr" defTabSz="457200">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40639" marR="40639"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1pPr>
      <a:lvl2pPr marL="40639" marR="40639" indent="228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2pPr>
      <a:lvl3pPr marL="40639" marR="40639"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3pPr>
      <a:lvl4pPr marL="40639" marR="40639" indent="685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4pPr>
      <a:lvl5pPr marL="40639" marR="40639"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5pPr>
      <a:lvl6pPr marL="40639" marR="40639" indent="11430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6pPr>
      <a:lvl7pPr marL="40639" marR="40639"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7pPr>
      <a:lvl8pPr marL="40639" marR="40639" indent="1600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8pPr>
      <a:lvl9pPr marL="40639" marR="40639"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
            <a:solidFill>
              <a:srgbClr val="000000"/>
            </a:solidFill>
          </a:uFill>
          <a:latin typeface="+mn-lt"/>
          <a:ea typeface="+mn-ea"/>
          <a:cs typeface="+mn-cs"/>
          <a:sym typeface="Times"/>
        </a:defRPr>
      </a:lvl9pPr>
    </p:titleStyle>
    <p:bodyStyle>
      <a:lvl1pPr marL="383540" marR="40639"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1pPr>
      <a:lvl2pPr marL="824411" marR="40639"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2pPr>
      <a:lvl3pPr marL="1259839" marR="40639"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3pPr>
      <a:lvl4pPr marL="17780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4pPr>
      <a:lvl5pPr marL="2235200" marR="40639"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5pPr>
      <a:lvl6pPr marL="2698280" marR="40639" indent="-70438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6pPr>
      <a:lvl7pPr marL="3053880" marR="40639" indent="-70438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7pPr>
      <a:lvl8pPr marL="3409480" marR="40639" indent="-70438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8pPr>
      <a:lvl9pPr marL="3765080" marR="40639" indent="-70438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rgbClr val="000000"/>
          </a:solidFill>
          <a:uFill>
            <a:solidFill>
              <a:srgbClr val="000000"/>
            </a:solidFill>
          </a:uFill>
          <a:latin typeface="+mn-lt"/>
          <a:ea typeface="+mn-ea"/>
          <a:cs typeface="+mn-cs"/>
          <a:sym typeface="Time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
            <a:solidFill>
              <a:srgbClr val="000000"/>
            </a:solidFill>
          </a:uFill>
          <a:latin typeface="+mn-lt"/>
          <a:ea typeface="+mn-ea"/>
          <a:cs typeface="+mn-cs"/>
          <a:sym typeface="Time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 Id="rId3" Type="http://schemas.openxmlformats.org/officeDocument/2006/relationships/image" Target="../media/image6.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 Id="rId3"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 Id="rId3" Type="http://schemas.openxmlformats.org/officeDocument/2006/relationships/image" Target="../media/image4.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 Id="rId3" Type="http://schemas.openxmlformats.org/officeDocument/2006/relationships/image" Target="../media/image5.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The Golden Rule"/>
          <p:cNvSpPr txBox="1"/>
          <p:nvPr>
            <p:ph type="title"/>
          </p:nvPr>
        </p:nvSpPr>
        <p:spPr>
          <a:prstGeom prst="rect">
            <a:avLst/>
          </a:prstGeom>
        </p:spPr>
        <p:txBody>
          <a:bodyPr/>
          <a:lstStyle>
            <a:lvl1pPr marL="40639" marR="40639" defTabSz="914400">
              <a:lnSpc>
                <a:spcPct val="100000"/>
              </a:lnSpc>
              <a:defRPr>
                <a:solidFill>
                  <a:srgbClr val="000000"/>
                </a:solidFill>
                <a:uFill>
                  <a:solidFill>
                    <a:srgbClr val="FFA900"/>
                  </a:solidFill>
                </a:uFill>
              </a:defRPr>
            </a:lvl1pPr>
          </a:lstStyle>
          <a:p>
            <a:pPr/>
            <a:r>
              <a:t>The Golden Rule</a:t>
            </a:r>
          </a:p>
        </p:txBody>
      </p:sp>
      <p:sp>
        <p:nvSpPr>
          <p:cNvPr id="128" name="Matt. 7:12…"/>
          <p:cNvSpPr txBox="1"/>
          <p:nvPr>
            <p:ph type="body" sz="half" idx="1"/>
          </p:nvPr>
        </p:nvSpPr>
        <p:spPr>
          <a:xfrm>
            <a:off x="889000" y="3492500"/>
            <a:ext cx="7366000" cy="2387600"/>
          </a:xfrm>
          <a:prstGeom prst="rect">
            <a:avLst/>
          </a:prstGeom>
        </p:spPr>
        <p:txBody>
          <a:bodyPr/>
          <a:lstStyle/>
          <a:p>
            <a:pPr marL="40639" marR="40639" defTabSz="914400">
              <a:spcBef>
                <a:spcPts val="700"/>
              </a:spcBef>
              <a:buClr>
                <a:srgbClr val="FF2600"/>
              </a:buClr>
              <a:buFont typeface="Times"/>
              <a:defRPr i="0" sz="3200">
                <a:solidFill>
                  <a:srgbClr val="000000"/>
                </a:solidFill>
                <a:uFill>
                  <a:solidFill>
                    <a:srgbClr val="000000"/>
                  </a:solidFill>
                </a:uFill>
                <a:latin typeface="+mn-lt"/>
                <a:ea typeface="+mn-ea"/>
                <a:cs typeface="+mn-cs"/>
                <a:sym typeface="Times"/>
              </a:defRPr>
            </a:pPr>
            <a:r>
              <a:rPr b="1">
                <a:solidFill>
                  <a:srgbClr val="FF2600"/>
                </a:solidFill>
                <a:uFill>
                  <a:solidFill>
                    <a:srgbClr val="FF2600"/>
                  </a:solidFill>
                </a:uFill>
              </a:rPr>
              <a:t>Matt. 7:12</a:t>
            </a:r>
            <a:r>
              <a:rPr b="1">
                <a:solidFill>
                  <a:srgbClr val="FFFFFF"/>
                </a:solidFill>
                <a:uFill>
                  <a:solidFill>
                    <a:srgbClr val="FFFFFF"/>
                  </a:solidFill>
                </a:uFill>
              </a:rPr>
              <a:t> </a:t>
            </a:r>
            <a:endParaRPr b="1">
              <a:solidFill>
                <a:srgbClr val="FFFFFF"/>
              </a:solidFill>
              <a:uFill>
                <a:solidFill>
                  <a:srgbClr val="FFFFFF"/>
                </a:solidFill>
              </a:uFill>
            </a:endParaRPr>
          </a:p>
          <a:p>
            <a:pPr marL="40639" marR="40639" defTabSz="914400">
              <a:spcBef>
                <a:spcPts val="700"/>
              </a:spcBef>
              <a:buClr>
                <a:srgbClr val="FFFFFF"/>
              </a:buClr>
              <a:buFont typeface="Times"/>
              <a:defRPr i="0">
                <a:solidFill>
                  <a:srgbClr val="000000"/>
                </a:solidFill>
                <a:uFill>
                  <a:solidFill>
                    <a:srgbClr val="FFFFFF"/>
                  </a:solidFill>
                </a:uFill>
              </a:defRPr>
            </a:pPr>
            <a:r>
              <a:t>Therefore whatever you want others to do for you, do so for them, 	</a:t>
            </a:r>
            <a:br/>
            <a:r>
              <a:t>for this is the Law and the Prophets.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The Silver Rule"/>
          <p:cNvSpPr txBox="1"/>
          <p:nvPr>
            <p:ph type="title"/>
          </p:nvPr>
        </p:nvSpPr>
        <p:spPr>
          <a:xfrm>
            <a:off x="889000" y="546100"/>
            <a:ext cx="7366000" cy="927100"/>
          </a:xfrm>
          <a:prstGeom prst="rect">
            <a:avLst/>
          </a:prstGeom>
        </p:spPr>
        <p:txBody>
          <a:bodyPr/>
          <a:lstStyle/>
          <a:p>
            <a:pPr/>
            <a:r>
              <a:t>The Silver Rule</a:t>
            </a:r>
          </a:p>
        </p:txBody>
      </p:sp>
      <p:sp>
        <p:nvSpPr>
          <p:cNvPr id="161" name="Jews, Greeks, Romans, Confucius, &amp; O.T.…"/>
          <p:cNvSpPr txBox="1"/>
          <p:nvPr>
            <p:ph type="body" idx="1"/>
          </p:nvPr>
        </p:nvSpPr>
        <p:spPr>
          <a:xfrm>
            <a:off x="508000" y="1866900"/>
            <a:ext cx="8204200" cy="4495800"/>
          </a:xfrm>
          <a:prstGeom prst="rect">
            <a:avLst/>
          </a:prstGeom>
          <a:solidFill>
            <a:srgbClr val="FFFFFF"/>
          </a:solidFill>
        </p:spPr>
        <p:txBody>
          <a:bodyPr anchor="t"/>
          <a:lstStyle/>
          <a:p>
            <a:pPr>
              <a:spcBef>
                <a:spcPts val="2500"/>
              </a:spcBef>
              <a:buBlip>
                <a:blip r:embed="rId2"/>
              </a:buBlip>
            </a:pPr>
            <a:r>
              <a:t>Jews, Greeks, Romans, Confucius, &amp; O.T.</a:t>
            </a:r>
          </a:p>
          <a:p>
            <a:pPr>
              <a:spcBef>
                <a:spcPts val="2500"/>
              </a:spcBef>
              <a:buBlip>
                <a:blip r:embed="rId2"/>
              </a:buBlip>
            </a:pPr>
            <a:r>
              <a:t>Negative rule</a:t>
            </a:r>
          </a:p>
          <a:p>
            <a:pPr>
              <a:spcBef>
                <a:spcPts val="2500"/>
              </a:spcBef>
              <a:buBlip>
                <a:blip r:embed="rId2"/>
              </a:buBlip>
            </a:pPr>
            <a:r>
              <a:t>Does not demand anything positive</a:t>
            </a:r>
          </a:p>
          <a:p>
            <a:pPr>
              <a:spcBef>
                <a:spcPts val="2500"/>
              </a:spcBef>
              <a:buBlip>
                <a:blip r:embed="rId2"/>
              </a:buBlip>
            </a:pPr>
            <a:r>
              <a:t>Only what government demands</a:t>
            </a:r>
          </a:p>
          <a:p>
            <a:pPr>
              <a:spcBef>
                <a:spcPts val="2500"/>
              </a:spcBef>
              <a:buBlip>
                <a:blip r:embed="rId2"/>
              </a:buBlip>
            </a:pPr>
            <a:r>
              <a:t>Forbids setting fire, but does not demand you help one out</a:t>
            </a:r>
          </a:p>
        </p:txBody>
      </p:sp>
    </p:spTree>
  </p:cSld>
  <p:clrMapOvr>
    <a:masterClrMapping/>
  </p:clrMapOvr>
  <mc:AlternateContent xmlns:mc="http://schemas.openxmlformats.org/markup-compatibility/2006">
    <mc:Choice xmlns:p14="http://schemas.microsoft.com/office/powerpoint/2010/main" Requires="p14">
      <p:transition spd="med" advClick="1" p14:dur="1000">
        <p14:rippl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What Does This Rule Produce?"/>
          <p:cNvSpPr txBox="1"/>
          <p:nvPr>
            <p:ph type="title"/>
          </p:nvPr>
        </p:nvSpPr>
        <p:spPr>
          <a:xfrm>
            <a:off x="889000" y="546100"/>
            <a:ext cx="7366000" cy="927100"/>
          </a:xfrm>
          <a:prstGeom prst="rect">
            <a:avLst/>
          </a:prstGeom>
        </p:spPr>
        <p:txBody>
          <a:bodyPr/>
          <a:lstStyle>
            <a:lvl1pPr>
              <a:defRPr sz="3900"/>
            </a:lvl1pPr>
          </a:lstStyle>
          <a:p>
            <a:pPr/>
            <a:r>
              <a:t>What Does This Rule Produce?</a:t>
            </a:r>
          </a:p>
        </p:txBody>
      </p:sp>
      <p:sp>
        <p:nvSpPr>
          <p:cNvPr id="164" name="Isolationist attitudes…"/>
          <p:cNvSpPr txBox="1"/>
          <p:nvPr>
            <p:ph type="body" idx="1"/>
          </p:nvPr>
        </p:nvSpPr>
        <p:spPr>
          <a:xfrm>
            <a:off x="406400" y="1739900"/>
            <a:ext cx="8331200" cy="3695700"/>
          </a:xfrm>
          <a:prstGeom prst="rect">
            <a:avLst/>
          </a:prstGeom>
          <a:solidFill>
            <a:srgbClr val="FFFFFF"/>
          </a:solidFill>
        </p:spPr>
        <p:txBody>
          <a:bodyPr anchor="t"/>
          <a:lstStyle/>
          <a:p>
            <a:pPr>
              <a:spcBef>
                <a:spcPts val="4000"/>
              </a:spcBef>
              <a:buBlip>
                <a:blip r:embed="rId2"/>
              </a:buBlip>
            </a:pPr>
            <a:r>
              <a:rPr b="1">
                <a:solidFill>
                  <a:srgbClr val="945200"/>
                </a:solidFill>
              </a:rPr>
              <a:t>Isolationist attitudes</a:t>
            </a:r>
            <a:endParaRPr b="1">
              <a:solidFill>
                <a:srgbClr val="945200"/>
              </a:solidFill>
            </a:endParaRPr>
          </a:p>
          <a:p>
            <a:pPr>
              <a:spcBef>
                <a:spcPts val="4000"/>
              </a:spcBef>
              <a:buBlip>
                <a:blip r:embed="rId2"/>
              </a:buBlip>
            </a:pPr>
            <a:r>
              <a:rPr b="1">
                <a:solidFill>
                  <a:srgbClr val="945200"/>
                </a:solidFill>
              </a:rPr>
              <a:t>Cold husband or wife</a:t>
            </a:r>
            <a:endParaRPr b="1">
              <a:solidFill>
                <a:srgbClr val="945200"/>
              </a:solidFill>
            </a:endParaRPr>
          </a:p>
          <a:p>
            <a:pPr>
              <a:spcBef>
                <a:spcPts val="4000"/>
              </a:spcBef>
              <a:buBlip>
                <a:blip r:embed="rId2"/>
              </a:buBlip>
            </a:pPr>
            <a:r>
              <a:rPr b="1">
                <a:solidFill>
                  <a:srgbClr val="945200"/>
                </a:solidFill>
              </a:rPr>
              <a:t>A snob or unfriendly person</a:t>
            </a:r>
            <a:endParaRPr b="1">
              <a:solidFill>
                <a:srgbClr val="945200"/>
              </a:solidFill>
            </a:endParaRPr>
          </a:p>
          <a:p>
            <a:pPr>
              <a:spcBef>
                <a:spcPts val="4000"/>
              </a:spcBef>
              <a:buBlip>
                <a:blip r:embed="rId2"/>
              </a:buBlip>
            </a:pPr>
            <a:r>
              <a:rPr b="1">
                <a:solidFill>
                  <a:srgbClr val="945200"/>
                </a:solidFill>
              </a:rPr>
              <a:t>Possibly a righteous man, but not a good man</a:t>
            </a:r>
          </a:p>
        </p:txBody>
      </p:sp>
    </p:spTree>
  </p:cSld>
  <p:clrMapOvr>
    <a:masterClrMapping/>
  </p:clrMapOvr>
  <mc:AlternateContent xmlns:mc="http://schemas.openxmlformats.org/markup-compatibility/2006">
    <mc:Choice xmlns:p14="http://schemas.microsoft.com/office/powerpoint/2010/main" Requires="p14">
      <p:transition spd="slow" advClick="1" p14:dur="2000">
        <p14:prism dir="l" isContent="0"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Not the Rule For Christians"/>
          <p:cNvSpPr txBox="1"/>
          <p:nvPr>
            <p:ph type="title"/>
          </p:nvPr>
        </p:nvSpPr>
        <p:spPr>
          <a:xfrm>
            <a:off x="889000" y="546100"/>
            <a:ext cx="7366000" cy="927100"/>
          </a:xfrm>
          <a:prstGeom prst="rect">
            <a:avLst/>
          </a:prstGeom>
        </p:spPr>
        <p:txBody>
          <a:bodyPr/>
          <a:lstStyle>
            <a:lvl1pPr>
              <a:defRPr sz="3900"/>
            </a:lvl1pPr>
          </a:lstStyle>
          <a:p>
            <a:pPr/>
            <a:r>
              <a:t>Not the Rule For Christians</a:t>
            </a:r>
          </a:p>
        </p:txBody>
      </p:sp>
      <p:sp>
        <p:nvSpPr>
          <p:cNvPr id="167" name="Selfish and does not help the helpless…"/>
          <p:cNvSpPr txBox="1"/>
          <p:nvPr>
            <p:ph type="body" sz="half" idx="1"/>
          </p:nvPr>
        </p:nvSpPr>
        <p:spPr>
          <a:xfrm>
            <a:off x="406400" y="1739900"/>
            <a:ext cx="8331200" cy="1790700"/>
          </a:xfrm>
          <a:prstGeom prst="rect">
            <a:avLst/>
          </a:prstGeom>
          <a:solidFill>
            <a:srgbClr val="FFFFFF"/>
          </a:solidFill>
        </p:spPr>
        <p:txBody>
          <a:bodyPr anchor="t"/>
          <a:lstStyle/>
          <a:p>
            <a:pPr>
              <a:spcBef>
                <a:spcPts val="2500"/>
              </a:spcBef>
              <a:buBlip>
                <a:blip r:embed="rId2"/>
              </a:buBlip>
            </a:pPr>
            <a:r>
              <a:rPr b="1">
                <a:solidFill>
                  <a:srgbClr val="945200"/>
                </a:solidFill>
              </a:rPr>
              <a:t>Selfish and does not help the helpless</a:t>
            </a:r>
            <a:endParaRPr>
              <a:uFill>
                <a:solidFill>
                  <a:srgbClr val="FF2600"/>
                </a:solidFill>
              </a:uFill>
            </a:endParaRPr>
          </a:p>
          <a:p>
            <a:pPr marL="0" indent="228600">
              <a:spcBef>
                <a:spcPts val="2500"/>
              </a:spcBef>
              <a:buSzTx/>
              <a:buNone/>
              <a:defRPr b="1" sz="2400">
                <a:latin typeface="+mn-lt"/>
                <a:ea typeface="+mn-ea"/>
                <a:cs typeface="+mn-cs"/>
                <a:sym typeface="Times"/>
              </a:defRPr>
            </a:pPr>
            <a:r>
              <a:rPr>
                <a:solidFill>
                  <a:srgbClr val="FF2600"/>
                </a:solidFill>
                <a:uFill>
                  <a:solidFill>
                    <a:srgbClr val="FF2600"/>
                  </a:solidFill>
                </a:uFill>
              </a:rPr>
              <a:t>Gal. 6:2</a:t>
            </a:r>
            <a:r>
              <a:rPr>
                <a:uFill>
                  <a:solidFill>
                    <a:srgbClr val="FFFFFF"/>
                  </a:solidFill>
                </a:uFill>
              </a:rPr>
              <a:t> Bear one another's burdens, and thus fulfill the law of Christ.</a:t>
            </a:r>
          </a:p>
        </p:txBody>
      </p:sp>
      <p:pic>
        <p:nvPicPr>
          <p:cNvPr id="168" name="Image" descr="Image"/>
          <p:cNvPicPr>
            <a:picLocks noChangeAspect="1"/>
          </p:cNvPicPr>
          <p:nvPr/>
        </p:nvPicPr>
        <p:blipFill>
          <a:blip r:embed="rId3">
            <a:extLst/>
          </a:blip>
          <a:stretch>
            <a:fillRect/>
          </a:stretch>
        </p:blipFill>
        <p:spPr>
          <a:xfrm>
            <a:off x="2174181" y="3534618"/>
            <a:ext cx="6581179" cy="2812307"/>
          </a:xfrm>
          <a:prstGeom prst="rect">
            <a:avLst/>
          </a:prstGeom>
          <a:ln w="12700"/>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The Golden Rule:  Whatever you want others to do for you, do so for them"/>
          <p:cNvSpPr txBox="1"/>
          <p:nvPr>
            <p:ph type="title"/>
          </p:nvPr>
        </p:nvSpPr>
        <p:spPr>
          <a:xfrm>
            <a:off x="889000" y="1536700"/>
            <a:ext cx="7366000" cy="2235200"/>
          </a:xfrm>
          <a:prstGeom prst="rect">
            <a:avLst/>
          </a:prstGeom>
        </p:spPr>
        <p:txBody>
          <a:bodyPr/>
          <a:lstStyle/>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The Golden Rule: </a:t>
            </a:r>
          </a:p>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solidFill>
                  <a:srgbClr val="000000"/>
                </a:solidFill>
              </a:defRPr>
            </a:pPr>
            <a:r>
              <a:rPr>
                <a:uFill>
                  <a:solidFill>
                    <a:srgbClr val="FFFFFF"/>
                  </a:solidFill>
                </a:uFill>
              </a:rPr>
              <a:t>Whatever you want others to do for you, do so for them</a:t>
            </a:r>
          </a:p>
        </p:txBody>
      </p:sp>
      <p:pic>
        <p:nvPicPr>
          <p:cNvPr id="171" name="Image" descr="Image"/>
          <p:cNvPicPr>
            <a:picLocks noChangeAspect="1"/>
          </p:cNvPicPr>
          <p:nvPr/>
        </p:nvPicPr>
        <p:blipFill>
          <a:blip r:embed="rId2">
            <a:extLst/>
          </a:blip>
          <a:stretch>
            <a:fillRect/>
          </a:stretch>
        </p:blipFill>
        <p:spPr>
          <a:xfrm>
            <a:off x="3299469" y="3752899"/>
            <a:ext cx="3289301" cy="2463801"/>
          </a:xfrm>
          <a:prstGeom prst="rect">
            <a:avLst/>
          </a:prstGeom>
          <a:ln w="12700"/>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fallOve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The Golden Rule"/>
          <p:cNvSpPr txBox="1"/>
          <p:nvPr>
            <p:ph type="title"/>
          </p:nvPr>
        </p:nvSpPr>
        <p:spPr>
          <a:xfrm>
            <a:off x="889000" y="431800"/>
            <a:ext cx="7366000" cy="927100"/>
          </a:xfrm>
          <a:prstGeom prst="rect">
            <a:avLst/>
          </a:prstGeom>
        </p:spPr>
        <p:txBody>
          <a:bodyPr/>
          <a:lstStyle>
            <a:lvl1pPr>
              <a:defRPr sz="3900"/>
            </a:lvl1pPr>
          </a:lstStyle>
          <a:p>
            <a:pPr/>
            <a:r>
              <a:t>The Golden Rule</a:t>
            </a:r>
          </a:p>
        </p:txBody>
      </p:sp>
      <p:sp>
        <p:nvSpPr>
          <p:cNvPr id="174" name="Therefore - Look back to 7:7-11…"/>
          <p:cNvSpPr txBox="1"/>
          <p:nvPr>
            <p:ph type="body" sz="half" idx="1"/>
          </p:nvPr>
        </p:nvSpPr>
        <p:spPr>
          <a:xfrm>
            <a:off x="406400" y="2832100"/>
            <a:ext cx="8331200" cy="2260600"/>
          </a:xfrm>
          <a:prstGeom prst="rect">
            <a:avLst/>
          </a:prstGeom>
          <a:solidFill>
            <a:srgbClr val="FFFFFF"/>
          </a:solidFill>
        </p:spPr>
        <p:txBody>
          <a:bodyPr anchor="t"/>
          <a:lstStyle/>
          <a:p>
            <a:pPr>
              <a:spcBef>
                <a:spcPts val="2500"/>
              </a:spcBef>
              <a:buBlip>
                <a:blip r:embed="rId2"/>
              </a:buBlip>
            </a:pPr>
            <a:r>
              <a:rPr b="1">
                <a:solidFill>
                  <a:srgbClr val="945200"/>
                </a:solidFill>
              </a:rPr>
              <a:t>Therefore - </a:t>
            </a:r>
            <a:r>
              <a:rPr b="1">
                <a:solidFill>
                  <a:srgbClr val="945200"/>
                </a:solidFill>
                <a:uFill>
                  <a:solidFill>
                    <a:srgbClr val="FFFB00"/>
                  </a:solidFill>
                </a:uFill>
              </a:rPr>
              <a:t>Look back to</a:t>
            </a:r>
            <a:r>
              <a:rPr>
                <a:uFill>
                  <a:solidFill>
                    <a:srgbClr val="FFFFFF"/>
                  </a:solidFill>
                </a:uFill>
              </a:rPr>
              <a:t> </a:t>
            </a:r>
            <a:r>
              <a:rPr b="1" sz="2400">
                <a:solidFill>
                  <a:srgbClr val="FF2600"/>
                </a:solidFill>
                <a:uFill>
                  <a:solidFill>
                    <a:srgbClr val="FF2600"/>
                  </a:solidFill>
                </a:uFill>
                <a:latin typeface="+mn-lt"/>
                <a:ea typeface="+mn-ea"/>
                <a:cs typeface="+mn-cs"/>
                <a:sym typeface="Times"/>
              </a:rPr>
              <a:t>7:7-11</a:t>
            </a:r>
            <a:endParaRPr>
              <a:uFill>
                <a:solidFill>
                  <a:srgbClr val="FFFFFF"/>
                </a:solidFill>
              </a:uFill>
            </a:endParaRPr>
          </a:p>
          <a:p>
            <a:pPr lvl="1">
              <a:spcBef>
                <a:spcPts val="2500"/>
              </a:spcBef>
              <a:buSzPct val="125000"/>
              <a:buChar char="-"/>
            </a:pPr>
            <a:r>
              <a:rPr>
                <a:uFill>
                  <a:solidFill>
                    <a:srgbClr val="FFFB00"/>
                  </a:solidFill>
                </a:uFill>
              </a:rPr>
              <a:t>Prerequisite for answered prayer                         </a:t>
            </a:r>
            <a:endParaRPr>
              <a:uFill>
                <a:solidFill>
                  <a:srgbClr val="FFFB00"/>
                </a:solidFill>
              </a:uFill>
            </a:endParaRPr>
          </a:p>
          <a:p>
            <a:pPr lvl="1">
              <a:spcBef>
                <a:spcPts val="2500"/>
              </a:spcBef>
              <a:buSzPct val="125000"/>
              <a:buChar char="-"/>
            </a:pPr>
            <a:r>
              <a:rPr>
                <a:uFill>
                  <a:solidFill>
                    <a:srgbClr val="FFFB00"/>
                  </a:solidFill>
                </a:uFill>
              </a:rPr>
              <a:t>Actions that should follow answered prayer</a:t>
            </a:r>
          </a:p>
        </p:txBody>
      </p:sp>
      <p:sp>
        <p:nvSpPr>
          <p:cNvPr id="175" name="Matt. 7:12 Therefore whatever you want others to do for you, do so for them, for this is the Law and the Prophets."/>
          <p:cNvSpPr/>
          <p:nvPr/>
        </p:nvSpPr>
        <p:spPr>
          <a:xfrm>
            <a:off x="482600" y="1308100"/>
            <a:ext cx="8178800" cy="1371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1" indent="0">
              <a:spcBef>
                <a:spcPts val="700"/>
              </a:spcBef>
              <a:buClr>
                <a:srgbClr val="FF2600"/>
              </a:buClr>
              <a:buFont typeface="Times"/>
              <a:defRPr sz="2800"/>
            </a:pPr>
            <a:r>
              <a:rPr b="1">
                <a:solidFill>
                  <a:srgbClr val="FF2600"/>
                </a:solidFill>
                <a:uFill>
                  <a:solidFill>
                    <a:srgbClr val="FF2600"/>
                  </a:solidFill>
                </a:uFill>
              </a:rPr>
              <a:t>Matt. 7:12</a:t>
            </a:r>
            <a:r>
              <a:rPr b="1">
                <a:uFill>
                  <a:solidFill>
                    <a:srgbClr val="FFFFFF"/>
                  </a:solidFill>
                </a:uFill>
              </a:rPr>
              <a:t> </a:t>
            </a:r>
            <a:r>
              <a:rPr b="1" u="sng"/>
              <a:t>Therefore</a:t>
            </a:r>
            <a:r>
              <a:rPr b="1"/>
              <a:t> whatever you want others to do for you, do so for them, for this is the Law and the Prophets.</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Doing good shows gratitude toward God…"/>
          <p:cNvSpPr txBox="1"/>
          <p:nvPr>
            <p:ph type="body" idx="1"/>
          </p:nvPr>
        </p:nvSpPr>
        <p:spPr>
          <a:xfrm>
            <a:off x="546100" y="1993900"/>
            <a:ext cx="8318500" cy="4318000"/>
          </a:xfrm>
          <a:prstGeom prst="rect">
            <a:avLst/>
          </a:prstGeom>
          <a:solidFill>
            <a:srgbClr val="FFFFFF"/>
          </a:solidFill>
        </p:spPr>
        <p:txBody>
          <a:bodyPr anchor="t"/>
          <a:lstStyle/>
          <a:p>
            <a:pPr marL="508000" indent="-368300">
              <a:spcBef>
                <a:spcPts val="300"/>
              </a:spcBef>
              <a:buBlip>
                <a:blip r:embed="rId2"/>
              </a:buBlip>
            </a:pPr>
            <a:r>
              <a:t>Doing good shows gratitude toward God </a:t>
            </a:r>
          </a:p>
          <a:p>
            <a:pPr marL="508000" indent="-368300">
              <a:spcBef>
                <a:spcPts val="1400"/>
              </a:spcBef>
              <a:buBlip>
                <a:blip r:embed="rId2"/>
              </a:buBlip>
            </a:pPr>
            <a:r>
              <a:t>Acts as we want God to deal with us</a:t>
            </a:r>
            <a:endParaRPr i="1" sz="2600">
              <a:uFill>
                <a:solidFill>
                  <a:srgbClr val="FFA900"/>
                </a:solidFill>
              </a:uFill>
            </a:endParaRPr>
          </a:p>
          <a:p>
            <a:pPr lvl="1" marL="581269" indent="-225669">
              <a:spcBef>
                <a:spcPts val="1400"/>
              </a:spcBef>
              <a:buSzPct val="125000"/>
              <a:buFont typeface="Didot"/>
              <a:buChar char="-"/>
              <a:defRPr sz="2200"/>
            </a:pPr>
            <a:r>
              <a:rPr>
                <a:uFill>
                  <a:solidFill>
                    <a:srgbClr val="FFA900"/>
                  </a:solidFill>
                </a:uFill>
              </a:rPr>
              <a:t>Prayer + conscientiously performing duties + perseverance</a:t>
            </a:r>
            <a:r>
              <a:rPr>
                <a:uFill>
                  <a:solidFill>
                    <a:srgbClr val="FFFFFF"/>
                  </a:solidFill>
                </a:uFill>
              </a:rPr>
              <a:t> </a:t>
            </a:r>
            <a:endParaRPr i="1">
              <a:uFill>
                <a:solidFill>
                  <a:srgbClr val="FFA900"/>
                </a:solidFill>
              </a:uFill>
            </a:endParaRPr>
          </a:p>
          <a:p>
            <a:pPr lvl="1" marL="581269" indent="-225669">
              <a:spcBef>
                <a:spcPts val="14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sz="2200">
                <a:uFill>
                  <a:solidFill>
                    <a:srgbClr val="FFA900"/>
                  </a:solidFill>
                </a:uFill>
              </a:rPr>
              <a:t>What others need from us;  we need from God</a:t>
            </a:r>
            <a:r>
              <a:rPr sz="2200">
                <a:uFill>
                  <a:solidFill>
                    <a:srgbClr val="FFFFFF"/>
                  </a:solidFill>
                </a:uFill>
              </a:rPr>
              <a:t> </a:t>
            </a:r>
            <a:r>
              <a:rPr b="1" sz="2400">
                <a:solidFill>
                  <a:srgbClr val="FF2600"/>
                </a:solidFill>
                <a:uFill>
                  <a:solidFill>
                    <a:srgbClr val="FF2600"/>
                  </a:solidFill>
                </a:uFill>
                <a:latin typeface="+mn-lt"/>
                <a:ea typeface="+mn-ea"/>
                <a:cs typeface="+mn-cs"/>
                <a:sym typeface="Times"/>
              </a:rPr>
              <a:t>Eph. 6:8</a:t>
            </a:r>
            <a:r>
              <a:rPr b="1" sz="2400">
                <a:solidFill>
                  <a:srgbClr val="FF2600"/>
                </a:solidFill>
                <a:uFill>
                  <a:solidFill>
                    <a:srgbClr val="FFFFFF"/>
                  </a:solidFill>
                </a:uFill>
                <a:latin typeface="+mn-lt"/>
                <a:ea typeface="+mn-ea"/>
                <a:cs typeface="+mn-cs"/>
                <a:sym typeface="Times"/>
              </a:rPr>
              <a:t> </a:t>
            </a:r>
            <a:r>
              <a:rPr b="1" sz="2400">
                <a:uFill>
                  <a:solidFill>
                    <a:srgbClr val="FFFFFF"/>
                  </a:solidFill>
                </a:uFill>
                <a:latin typeface="+mn-lt"/>
                <a:ea typeface="+mn-ea"/>
                <a:cs typeface="+mn-cs"/>
                <a:sym typeface="Times"/>
              </a:rPr>
              <a:t>knowing that whatever good thing each one does, this he will receive back from the Lord, whether slave or free.</a:t>
            </a:r>
          </a:p>
          <a:p>
            <a:pPr lvl="1" marL="622300" indent="-266700">
              <a:spcBef>
                <a:spcPts val="1400"/>
              </a:spcBef>
              <a:buSzPct val="125000"/>
              <a:buFont typeface="Didot"/>
              <a:buChar char="-"/>
              <a:defRPr i="1" sz="2200"/>
            </a:pPr>
            <a:r>
              <a:rPr i="0"/>
              <a:t>Demands faith in God as a rewarder</a:t>
            </a:r>
            <a:r>
              <a:t> </a:t>
            </a:r>
          </a:p>
        </p:txBody>
      </p:sp>
      <p:sp>
        <p:nvSpPr>
          <p:cNvPr id="178" name="Matt. 7:12 Therefore whatever you want others to do for you, do so for them, for this is the Law and the Prophets."/>
          <p:cNvSpPr/>
          <p:nvPr/>
        </p:nvSpPr>
        <p:spPr>
          <a:xfrm>
            <a:off x="482600" y="495300"/>
            <a:ext cx="8178801" cy="1371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1" indent="0">
              <a:spcBef>
                <a:spcPts val="700"/>
              </a:spcBef>
              <a:buClr>
                <a:srgbClr val="FF2600"/>
              </a:buClr>
              <a:buFont typeface="Times"/>
              <a:defRPr sz="2800"/>
            </a:pPr>
            <a:r>
              <a:rPr b="1">
                <a:solidFill>
                  <a:srgbClr val="FF2600"/>
                </a:solidFill>
                <a:uFill>
                  <a:solidFill>
                    <a:srgbClr val="FF2600"/>
                  </a:solidFill>
                </a:uFill>
              </a:rPr>
              <a:t>Matt. 7:12</a:t>
            </a:r>
            <a:r>
              <a:rPr b="1">
                <a:uFill>
                  <a:solidFill>
                    <a:srgbClr val="FFFFFF"/>
                  </a:solidFill>
                </a:uFill>
              </a:rPr>
              <a:t> </a:t>
            </a:r>
            <a:r>
              <a:rPr b="1" u="sng"/>
              <a:t>Therefore</a:t>
            </a:r>
            <a:r>
              <a:rPr b="1"/>
              <a:t> whatever you want others to do for you, do so for them, for this is the Law and the Prophets.</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Its Excellence &amp; Value"/>
          <p:cNvSpPr txBox="1"/>
          <p:nvPr>
            <p:ph type="title"/>
          </p:nvPr>
        </p:nvSpPr>
        <p:spPr>
          <a:xfrm>
            <a:off x="889000" y="457200"/>
            <a:ext cx="7366000" cy="927100"/>
          </a:xfrm>
          <a:prstGeom prst="rect">
            <a:avLst/>
          </a:prstGeom>
        </p:spPr>
        <p:txBody>
          <a:bodyPr/>
          <a:lstStyle>
            <a:lvl1pPr>
              <a:defRPr sz="3900"/>
            </a:lvl1pPr>
          </a:lstStyle>
          <a:p>
            <a:pPr/>
            <a:r>
              <a:t>Its Excellence &amp; Value</a:t>
            </a:r>
          </a:p>
        </p:txBody>
      </p:sp>
      <p:sp>
        <p:nvSpPr>
          <p:cNvPr id="181" name="A rule for emergencies - “the portable law”…"/>
          <p:cNvSpPr txBox="1"/>
          <p:nvPr>
            <p:ph type="body" idx="1"/>
          </p:nvPr>
        </p:nvSpPr>
        <p:spPr>
          <a:xfrm>
            <a:off x="406400" y="2400300"/>
            <a:ext cx="8318500" cy="4318000"/>
          </a:xfrm>
          <a:prstGeom prst="rect">
            <a:avLst/>
          </a:prstGeom>
          <a:solidFill>
            <a:srgbClr val="FFFFFF"/>
          </a:solidFill>
        </p:spPr>
        <p:txBody>
          <a:bodyPr anchor="t"/>
          <a:lstStyle/>
          <a:p>
            <a:pPr>
              <a:spcBef>
                <a:spcPts val="900"/>
              </a:spcBef>
              <a:buBlip>
                <a:blip r:embed="rId2"/>
              </a:buBlip>
            </a:pPr>
            <a:r>
              <a:rPr b="1">
                <a:solidFill>
                  <a:srgbClr val="945200"/>
                </a:solidFill>
              </a:rPr>
              <a:t>A rule for emergencies - “the portable law”</a:t>
            </a:r>
          </a:p>
          <a:p>
            <a:pPr lvl="1">
              <a:spcBef>
                <a:spcPts val="900"/>
              </a:spcBef>
              <a:buSzPct val="125000"/>
              <a:buChar char="-"/>
              <a:defRPr sz="2500"/>
            </a:pPr>
            <a:r>
              <a:t>Ready for any emergency</a:t>
            </a:r>
          </a:p>
          <a:p>
            <a:pPr lvl="1">
              <a:spcBef>
                <a:spcPts val="900"/>
              </a:spcBef>
              <a:buSzPct val="125000"/>
              <a:buChar char="-"/>
              <a:defRPr sz="2500"/>
            </a:pPr>
            <a:r>
              <a:t>Ready at any moment to act toward our neighbor</a:t>
            </a:r>
          </a:p>
          <a:p>
            <a:pPr lvl="1">
              <a:spcBef>
                <a:spcPts val="3300"/>
              </a:spcBef>
              <a:buSzPct val="125000"/>
              <a:buChar char="-"/>
              <a:defRPr sz="2500"/>
            </a:pPr>
            <a:r>
              <a:t>Ready when there is no time to ask advice</a:t>
            </a:r>
            <a:endParaRPr sz="2800"/>
          </a:p>
          <a:p>
            <a:pPr>
              <a:spcBef>
                <a:spcPts val="300"/>
              </a:spcBef>
              <a:buBlip>
                <a:blip r:embed="rId2"/>
              </a:buBlip>
              <a:defRPr b="1">
                <a:solidFill>
                  <a:srgbClr val="945200"/>
                </a:solidFill>
              </a:defRPr>
            </a:pPr>
            <a:r>
              <a:t>A natural &amp; logical law, (clear, fair)</a:t>
            </a:r>
          </a:p>
        </p:txBody>
      </p:sp>
      <p:sp>
        <p:nvSpPr>
          <p:cNvPr id="182" name="Matt. 7:12 ...whatever you want others to do for you, do so for them..."/>
          <p:cNvSpPr/>
          <p:nvPr/>
        </p:nvSpPr>
        <p:spPr>
          <a:xfrm>
            <a:off x="850900" y="1308100"/>
            <a:ext cx="7810500" cy="939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1" indent="0">
              <a:spcBef>
                <a:spcPts val="700"/>
              </a:spcBef>
              <a:buClr>
                <a:srgbClr val="FF2600"/>
              </a:buClr>
              <a:buFont typeface="Times"/>
              <a:defRPr sz="2800"/>
            </a:pPr>
            <a:r>
              <a:rPr b="1">
                <a:solidFill>
                  <a:srgbClr val="FF2600"/>
                </a:solidFill>
                <a:uFill>
                  <a:solidFill>
                    <a:srgbClr val="FF2600"/>
                  </a:solidFill>
                </a:uFill>
              </a:rPr>
              <a:t>Matt. 7:12</a:t>
            </a:r>
            <a:r>
              <a:rPr b="1">
                <a:uFill>
                  <a:solidFill>
                    <a:srgbClr val="FFFFFF"/>
                  </a:solidFill>
                </a:uFill>
              </a:rPr>
              <a:t> </a:t>
            </a:r>
            <a:r>
              <a:rPr b="1"/>
              <a:t>...whatever you want others to do for you, do so for them...</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Its Excellence &amp; Value"/>
          <p:cNvSpPr txBox="1"/>
          <p:nvPr>
            <p:ph type="title"/>
          </p:nvPr>
        </p:nvSpPr>
        <p:spPr>
          <a:xfrm>
            <a:off x="889000" y="406400"/>
            <a:ext cx="7366000" cy="927100"/>
          </a:xfrm>
          <a:prstGeom prst="rect">
            <a:avLst/>
          </a:prstGeom>
        </p:spPr>
        <p:txBody>
          <a:bodyPr/>
          <a:lstStyle>
            <a:lvl1pPr>
              <a:defRPr sz="3900"/>
            </a:lvl1pPr>
          </a:lstStyle>
          <a:p>
            <a:pPr/>
            <a:r>
              <a:t>Its Excellence &amp; Value</a:t>
            </a:r>
          </a:p>
        </p:txBody>
      </p:sp>
      <p:sp>
        <p:nvSpPr>
          <p:cNvPr id="185" name="Applies self love to others…"/>
          <p:cNvSpPr txBox="1"/>
          <p:nvPr>
            <p:ph type="body" idx="1"/>
          </p:nvPr>
        </p:nvSpPr>
        <p:spPr>
          <a:xfrm>
            <a:off x="596900" y="2387600"/>
            <a:ext cx="8318500" cy="3992365"/>
          </a:xfrm>
          <a:prstGeom prst="rect">
            <a:avLst/>
          </a:prstGeom>
          <a:solidFill>
            <a:srgbClr val="FFFFFF"/>
          </a:solidFill>
        </p:spPr>
        <p:txBody>
          <a:bodyPr anchor="t"/>
          <a:lstStyle/>
          <a:p>
            <a:pPr>
              <a:buBlip>
                <a:blip r:embed="rId2"/>
              </a:buBlip>
            </a:pPr>
            <a:r>
              <a:rPr b="1">
                <a:solidFill>
                  <a:srgbClr val="945200"/>
                </a:solidFill>
              </a:rPr>
              <a:t>Applies self love to others </a:t>
            </a:r>
          </a:p>
          <a:p>
            <a:pPr lvl="1" marL="783590" marR="40639" indent="-285750" defTabSz="914400">
              <a:buClr>
                <a:srgbClr val="000000"/>
              </a:buClr>
              <a:buSzPct val="100000"/>
              <a:buFont typeface="Didot"/>
              <a:buChar char="-"/>
              <a:defRPr b="1" sz="2600">
                <a:solidFill>
                  <a:srgbClr val="FFA900"/>
                </a:solidFill>
                <a:uFill>
                  <a:solidFill>
                    <a:srgbClr val="FFA900"/>
                  </a:solidFill>
                </a:uFill>
                <a:latin typeface="+mn-lt"/>
                <a:ea typeface="+mn-ea"/>
                <a:cs typeface="+mn-cs"/>
                <a:sym typeface="Times"/>
              </a:defRPr>
            </a:pPr>
            <a:r>
              <a:rPr b="0">
                <a:solidFill>
                  <a:srgbClr val="000000"/>
                </a:solidFill>
                <a:latin typeface="+mj-lt"/>
                <a:ea typeface="+mj-ea"/>
                <a:cs typeface="+mj-cs"/>
                <a:sym typeface="Didot"/>
              </a:rPr>
              <a:t>Jealous for the other’s good name</a:t>
            </a:r>
            <a:endParaRPr b="0">
              <a:solidFill>
                <a:srgbClr val="000000"/>
              </a:solidFill>
              <a:latin typeface="+mj-lt"/>
              <a:ea typeface="+mj-ea"/>
              <a:cs typeface="+mj-cs"/>
              <a:sym typeface="Didot"/>
            </a:endParaRPr>
          </a:p>
          <a:p>
            <a:pPr lvl="1" marL="783590" marR="40639" indent="-285750" defTabSz="914400">
              <a:buClr>
                <a:srgbClr val="000000"/>
              </a:buClr>
              <a:buSzPct val="100000"/>
              <a:buFont typeface="Didot"/>
              <a:buChar char="-"/>
              <a:defRPr b="1" sz="2600">
                <a:solidFill>
                  <a:srgbClr val="FFA900"/>
                </a:solidFill>
                <a:uFill>
                  <a:solidFill>
                    <a:srgbClr val="FFA900"/>
                  </a:solidFill>
                </a:uFill>
                <a:latin typeface="+mn-lt"/>
                <a:ea typeface="+mn-ea"/>
                <a:cs typeface="+mn-cs"/>
                <a:sym typeface="Times"/>
              </a:defRPr>
            </a:pPr>
            <a:r>
              <a:rPr b="0">
                <a:solidFill>
                  <a:srgbClr val="000000"/>
                </a:solidFill>
                <a:latin typeface="+mj-lt"/>
                <a:ea typeface="+mj-ea"/>
                <a:cs typeface="+mj-cs"/>
                <a:sym typeface="Didot"/>
              </a:rPr>
              <a:t>Put yourself in his place </a:t>
            </a:r>
            <a:endParaRPr b="0">
              <a:solidFill>
                <a:srgbClr val="000000"/>
              </a:solidFill>
              <a:latin typeface="+mj-lt"/>
              <a:ea typeface="+mj-ea"/>
              <a:cs typeface="+mj-cs"/>
              <a:sym typeface="Didot"/>
            </a:endParaRPr>
          </a:p>
          <a:p>
            <a:pPr lvl="1" marL="783590" marR="40639" indent="-285750" defTabSz="914400">
              <a:buClr>
                <a:srgbClr val="000000"/>
              </a:buClr>
              <a:buSzPct val="100000"/>
              <a:buFont typeface="Didot"/>
              <a:buChar char="-"/>
              <a:defRPr b="1" sz="2600">
                <a:solidFill>
                  <a:srgbClr val="FFA900"/>
                </a:solidFill>
                <a:uFill>
                  <a:solidFill>
                    <a:srgbClr val="FFA900"/>
                  </a:solidFill>
                </a:uFill>
                <a:latin typeface="+mn-lt"/>
                <a:ea typeface="+mn-ea"/>
                <a:cs typeface="+mn-cs"/>
                <a:sym typeface="Times"/>
              </a:defRPr>
            </a:pPr>
            <a:r>
              <a:rPr b="0">
                <a:solidFill>
                  <a:srgbClr val="000000"/>
                </a:solidFill>
                <a:latin typeface="+mj-lt"/>
                <a:ea typeface="+mj-ea"/>
                <a:cs typeface="+mj-cs"/>
                <a:sym typeface="Didot"/>
              </a:rPr>
              <a:t>Prevents the false &amp; injurious statements </a:t>
            </a:r>
            <a:endParaRPr b="0">
              <a:solidFill>
                <a:srgbClr val="000000"/>
              </a:solidFill>
              <a:latin typeface="+mj-lt"/>
              <a:ea typeface="+mj-ea"/>
              <a:cs typeface="+mj-cs"/>
              <a:sym typeface="Didot"/>
            </a:endParaRPr>
          </a:p>
          <a:p>
            <a:pPr lvl="1" marL="783590" indent="-285750" defTabSz="914400">
              <a:buClr>
                <a:srgbClr val="000000"/>
              </a:buClr>
              <a:buSzPct val="100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600">
                <a:solidFill>
                  <a:srgbClr val="FFA900"/>
                </a:solidFill>
                <a:uFill>
                  <a:solidFill>
                    <a:srgbClr val="FFA900"/>
                  </a:solidFill>
                </a:uFill>
                <a:latin typeface="+mn-lt"/>
                <a:ea typeface="+mn-ea"/>
                <a:cs typeface="+mn-cs"/>
                <a:sym typeface="Times"/>
              </a:defRPr>
            </a:pPr>
            <a:r>
              <a:rPr b="0">
                <a:solidFill>
                  <a:srgbClr val="000000"/>
                </a:solidFill>
                <a:latin typeface="+mj-lt"/>
                <a:ea typeface="+mj-ea"/>
                <a:cs typeface="+mj-cs"/>
                <a:sym typeface="Didot"/>
              </a:rPr>
              <a:t>Cautious about receiving evil reports</a:t>
            </a:r>
          </a:p>
        </p:txBody>
      </p:sp>
      <p:sp>
        <p:nvSpPr>
          <p:cNvPr id="186" name="Matt. 7:12 ...whatever you want others to do for you, do so for them..."/>
          <p:cNvSpPr/>
          <p:nvPr/>
        </p:nvSpPr>
        <p:spPr>
          <a:xfrm>
            <a:off x="577850" y="1295400"/>
            <a:ext cx="8178800" cy="939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1" indent="0">
              <a:spcBef>
                <a:spcPts val="700"/>
              </a:spcBef>
              <a:buClr>
                <a:srgbClr val="FF2600"/>
              </a:buClr>
              <a:buFont typeface="Times"/>
              <a:defRPr sz="2800"/>
            </a:pPr>
            <a:r>
              <a:rPr b="1">
                <a:solidFill>
                  <a:srgbClr val="FF2600"/>
                </a:solidFill>
                <a:uFill>
                  <a:solidFill>
                    <a:srgbClr val="FF2600"/>
                  </a:solidFill>
                </a:uFill>
              </a:rPr>
              <a:t>Matt. 7:12</a:t>
            </a:r>
            <a:r>
              <a:rPr b="1">
                <a:uFill>
                  <a:solidFill>
                    <a:srgbClr val="FFFFFF"/>
                  </a:solidFill>
                </a:uFill>
              </a:rPr>
              <a:t> </a:t>
            </a:r>
            <a:r>
              <a:rPr b="1"/>
              <a:t>...whatever you want others to do for you, do so for them...</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Its Excellence &amp; Value"/>
          <p:cNvSpPr txBox="1"/>
          <p:nvPr>
            <p:ph type="title"/>
          </p:nvPr>
        </p:nvSpPr>
        <p:spPr>
          <a:xfrm>
            <a:off x="889000" y="546100"/>
            <a:ext cx="7366000" cy="927100"/>
          </a:xfrm>
          <a:prstGeom prst="rect">
            <a:avLst/>
          </a:prstGeom>
        </p:spPr>
        <p:txBody>
          <a:bodyPr/>
          <a:lstStyle>
            <a:lvl1pPr>
              <a:defRPr sz="3900"/>
            </a:lvl1pPr>
          </a:lstStyle>
          <a:p>
            <a:pPr/>
            <a:r>
              <a:t>Its Excellence &amp; Value</a:t>
            </a:r>
          </a:p>
        </p:txBody>
      </p:sp>
      <p:sp>
        <p:nvSpPr>
          <p:cNvPr id="189" name="Applies self love to others…"/>
          <p:cNvSpPr txBox="1"/>
          <p:nvPr>
            <p:ph type="body" idx="1"/>
          </p:nvPr>
        </p:nvSpPr>
        <p:spPr>
          <a:xfrm>
            <a:off x="609600" y="2387600"/>
            <a:ext cx="8065790" cy="4318000"/>
          </a:xfrm>
          <a:prstGeom prst="rect">
            <a:avLst/>
          </a:prstGeom>
          <a:solidFill>
            <a:srgbClr val="FFFFFF"/>
          </a:solidFill>
        </p:spPr>
        <p:txBody>
          <a:bodyPr anchor="t"/>
          <a:lstStyle/>
          <a:p>
            <a:pPr>
              <a:spcBef>
                <a:spcPts val="2100"/>
              </a:spcBef>
              <a:buBlip>
                <a:blip r:embed="rId2"/>
              </a:buBlip>
            </a:pPr>
            <a:r>
              <a:rPr b="1">
                <a:solidFill>
                  <a:srgbClr val="945200"/>
                </a:solidFill>
              </a:rPr>
              <a:t>Applies self love to others</a:t>
            </a:r>
            <a:r>
              <a:t> </a:t>
            </a:r>
          </a:p>
          <a:p>
            <a:pPr lvl="1" marL="679450" marR="40639" indent="-285750" defTabSz="914400">
              <a:spcBef>
                <a:spcPts val="2100"/>
              </a:spcBef>
              <a:buSzPct val="100000"/>
              <a:buFont typeface="Didot"/>
              <a:buChar char="-"/>
              <a:defRPr sz="2500">
                <a:uFill>
                  <a:solidFill>
                    <a:srgbClr val="000000"/>
                  </a:solidFill>
                </a:uFill>
                <a:latin typeface="+mn-lt"/>
                <a:ea typeface="+mn-ea"/>
                <a:cs typeface="+mn-cs"/>
                <a:sym typeface="Times"/>
              </a:defRPr>
            </a:pPr>
            <a:r>
              <a:rPr>
                <a:uFill>
                  <a:solidFill>
                    <a:srgbClr val="FFA900"/>
                  </a:solidFill>
                </a:uFill>
                <a:latin typeface="+mj-lt"/>
                <a:ea typeface="+mj-ea"/>
                <a:cs typeface="+mj-cs"/>
                <a:sym typeface="Didot"/>
              </a:rPr>
              <a:t>Makes self-love the handmaid of justice &amp; charity</a:t>
            </a:r>
            <a:endParaRPr>
              <a:uFill>
                <a:solidFill>
                  <a:srgbClr val="FFA900"/>
                </a:solidFill>
              </a:uFill>
              <a:latin typeface="+mj-lt"/>
              <a:ea typeface="+mj-ea"/>
              <a:cs typeface="+mj-cs"/>
              <a:sym typeface="Didot"/>
            </a:endParaRPr>
          </a:p>
          <a:p>
            <a:pPr lvl="1" marL="679450" marR="40639" indent="-285750" defTabSz="914400">
              <a:spcBef>
                <a:spcPts val="2100"/>
              </a:spcBef>
              <a:buSzPct val="100000"/>
              <a:buFont typeface="Didot"/>
              <a:buChar char="-"/>
              <a:defRPr sz="2500">
                <a:uFill>
                  <a:solidFill>
                    <a:srgbClr val="000000"/>
                  </a:solidFill>
                </a:uFill>
                <a:latin typeface="+mn-lt"/>
                <a:ea typeface="+mn-ea"/>
                <a:cs typeface="+mn-cs"/>
                <a:sym typeface="Times"/>
              </a:defRPr>
            </a:pPr>
            <a:r>
              <a:rPr>
                <a:uFill>
                  <a:solidFill>
                    <a:srgbClr val="FFA900"/>
                  </a:solidFill>
                </a:uFill>
                <a:latin typeface="+mj-lt"/>
                <a:ea typeface="+mj-ea"/>
                <a:cs typeface="+mj-cs"/>
                <a:sym typeface="Didot"/>
              </a:rPr>
              <a:t>Motivates to action					</a:t>
            </a:r>
            <a:endParaRPr>
              <a:uFill>
                <a:solidFill>
                  <a:srgbClr val="FFA900"/>
                </a:solidFill>
              </a:uFill>
              <a:latin typeface="+mj-lt"/>
              <a:ea typeface="+mj-ea"/>
              <a:cs typeface="+mj-cs"/>
              <a:sym typeface="Didot"/>
            </a:endParaRPr>
          </a:p>
          <a:p>
            <a:pPr lvl="1" marL="679450" marR="40639" indent="-285750" defTabSz="914400">
              <a:spcBef>
                <a:spcPts val="2100"/>
              </a:spcBef>
              <a:buSzPct val="100000"/>
              <a:buFont typeface="Didot"/>
              <a:buChar char="-"/>
              <a:defRPr sz="2500">
                <a:uFill>
                  <a:solidFill>
                    <a:srgbClr val="000000"/>
                  </a:solidFill>
                </a:uFill>
                <a:latin typeface="+mn-lt"/>
                <a:ea typeface="+mn-ea"/>
                <a:cs typeface="+mn-cs"/>
                <a:sym typeface="Times"/>
              </a:defRPr>
            </a:pPr>
            <a:r>
              <a:rPr>
                <a:uFill>
                  <a:solidFill>
                    <a:srgbClr val="FFA900"/>
                  </a:solidFill>
                </a:uFill>
                <a:latin typeface="+mj-lt"/>
                <a:ea typeface="+mj-ea"/>
                <a:cs typeface="+mj-cs"/>
                <a:sym typeface="Didot"/>
              </a:rPr>
              <a:t>Makes careless treatment of others more evil</a:t>
            </a:r>
            <a:endParaRPr i="1">
              <a:latin typeface="+mj-lt"/>
              <a:ea typeface="+mj-ea"/>
              <a:cs typeface="+mj-cs"/>
              <a:sym typeface="Didot"/>
            </a:endParaRPr>
          </a:p>
          <a:p>
            <a:pPr lvl="1" marL="783590" indent="-285750" defTabSz="914400">
              <a:spcBef>
                <a:spcPts val="2100"/>
              </a:spcBef>
              <a:buClr>
                <a:srgbClr val="000000"/>
              </a:buClr>
              <a:buSzPct val="100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FFA900"/>
                </a:solidFill>
                <a:uFill>
                  <a:solidFill>
                    <a:srgbClr val="FFA900"/>
                  </a:solidFill>
                </a:uFill>
                <a:latin typeface="+mn-lt"/>
                <a:ea typeface="+mn-ea"/>
                <a:cs typeface="+mn-cs"/>
                <a:sym typeface="Times"/>
              </a:defRPr>
            </a:pPr>
            <a:r>
              <a:rPr sz="2400">
                <a:solidFill>
                  <a:srgbClr val="FF2600"/>
                </a:solidFill>
              </a:rPr>
              <a:t>Ex. 22:21</a:t>
            </a:r>
            <a:r>
              <a:rPr sz="2400">
                <a:solidFill>
                  <a:srgbClr val="000000"/>
                </a:solidFill>
              </a:rPr>
              <a:t> "And you shall not wrong a stranger or oppress him, for you were strangers in the land of Egypt.</a:t>
            </a:r>
          </a:p>
        </p:txBody>
      </p:sp>
      <p:sp>
        <p:nvSpPr>
          <p:cNvPr id="190" name="Matt. 7:12 ...whatever you want others to do for you, do so for them..."/>
          <p:cNvSpPr/>
          <p:nvPr/>
        </p:nvSpPr>
        <p:spPr>
          <a:xfrm>
            <a:off x="558800" y="1295400"/>
            <a:ext cx="8167390" cy="939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1" indent="0">
              <a:spcBef>
                <a:spcPts val="700"/>
              </a:spcBef>
              <a:buClr>
                <a:srgbClr val="FF2600"/>
              </a:buClr>
              <a:buFont typeface="Times"/>
              <a:defRPr sz="2800"/>
            </a:pPr>
            <a:r>
              <a:rPr b="1">
                <a:solidFill>
                  <a:srgbClr val="FF2600"/>
                </a:solidFill>
                <a:uFill>
                  <a:solidFill>
                    <a:srgbClr val="FF2600"/>
                  </a:solidFill>
                </a:uFill>
              </a:rPr>
              <a:t>Matt. 7:12</a:t>
            </a:r>
            <a:r>
              <a:rPr b="1">
                <a:uFill>
                  <a:solidFill>
                    <a:srgbClr val="FFFFFF"/>
                  </a:solidFill>
                </a:uFill>
              </a:rPr>
              <a:t> </a:t>
            </a:r>
            <a:r>
              <a:rPr b="1"/>
              <a:t>...whatever you want others to do for you, do so for them...</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ummarizes the Law &amp; Prophets"/>
          <p:cNvSpPr txBox="1"/>
          <p:nvPr>
            <p:ph type="title"/>
          </p:nvPr>
        </p:nvSpPr>
        <p:spPr>
          <a:xfrm>
            <a:off x="889000" y="406400"/>
            <a:ext cx="7366000" cy="927100"/>
          </a:xfrm>
          <a:prstGeom prst="rect">
            <a:avLst/>
          </a:prstGeom>
        </p:spPr>
        <p:txBody>
          <a:bodyPr/>
          <a:lstStyle>
            <a:lvl1pPr>
              <a:defRPr sz="3700"/>
            </a:lvl1pPr>
          </a:lstStyle>
          <a:p>
            <a:pPr/>
            <a:r>
              <a:t>Summarizes the Law &amp; Prophets</a:t>
            </a:r>
          </a:p>
        </p:txBody>
      </p:sp>
      <p:sp>
        <p:nvSpPr>
          <p:cNvPr id="193" name="The Law is good - fulfilled by love…"/>
          <p:cNvSpPr txBox="1"/>
          <p:nvPr>
            <p:ph type="body" idx="1"/>
          </p:nvPr>
        </p:nvSpPr>
        <p:spPr>
          <a:xfrm>
            <a:off x="406400" y="2832100"/>
            <a:ext cx="8318500" cy="3695700"/>
          </a:xfrm>
          <a:prstGeom prst="rect">
            <a:avLst/>
          </a:prstGeom>
          <a:solidFill>
            <a:srgbClr val="FFFFFF"/>
          </a:solidFill>
        </p:spPr>
        <p:txBody>
          <a:bodyPr anchor="t"/>
          <a:lstStyle/>
          <a:p>
            <a:pPr>
              <a:spcBef>
                <a:spcPts val="0"/>
              </a:spcBef>
              <a:buBlip>
                <a:blip r:embed="rId2"/>
              </a:buBlip>
            </a:pPr>
            <a:r>
              <a:rPr b="1">
                <a:solidFill>
                  <a:srgbClr val="945200"/>
                </a:solidFill>
              </a:rPr>
              <a:t>The Law is good - fulfilled by love</a:t>
            </a:r>
            <a:endParaRPr sz="2700">
              <a:uFill>
                <a:solidFill>
                  <a:srgbClr val="FF2600"/>
                </a:solidFill>
              </a:uFill>
            </a:endParaRPr>
          </a:p>
          <a:p>
            <a:pPr marL="0" indent="228600">
              <a:spcBef>
                <a:spcPts val="0"/>
              </a:spcBef>
              <a:buSzTx/>
              <a:buFont typeface="Times"/>
              <a:buNone/>
              <a:defRPr b="1">
                <a:latin typeface="+mn-lt"/>
                <a:ea typeface="+mn-ea"/>
                <a:cs typeface="+mn-cs"/>
                <a:sym typeface="Times"/>
              </a:defRPr>
            </a:pPr>
            <a:r>
              <a:rPr sz="2700">
                <a:solidFill>
                  <a:srgbClr val="FF2600"/>
                </a:solidFill>
                <a:uFill>
                  <a:solidFill>
                    <a:srgbClr val="FF2600"/>
                  </a:solidFill>
                </a:uFill>
              </a:rPr>
              <a:t>Rom. 13:8, 9</a:t>
            </a:r>
            <a:r>
              <a:rPr sz="2700">
                <a:uFill>
                  <a:solidFill>
                    <a:srgbClr val="FFFFFF"/>
                  </a:solidFill>
                </a:uFill>
              </a:rPr>
              <a:t> Owe nothing to anyone except to love one another; for he who loves his neighbor has fulfilled the law. </a:t>
            </a:r>
            <a:r>
              <a:rPr sz="2700"/>
              <a:t>For this, "You shall not commit adultery, You shall not murder, You shall not steal, You shall not covet," and if there is any other commandment, it is summed up in this saying, " You shall love your neighbor as yourself."</a:t>
            </a:r>
          </a:p>
        </p:txBody>
      </p:sp>
      <p:sp>
        <p:nvSpPr>
          <p:cNvPr id="194" name="Matt. 7:12 Therefore whatever you want others to do for you, do so for them, for this is the Law and the Prophets."/>
          <p:cNvSpPr/>
          <p:nvPr/>
        </p:nvSpPr>
        <p:spPr>
          <a:xfrm>
            <a:off x="469900" y="1308100"/>
            <a:ext cx="8229600" cy="1371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1" indent="0">
              <a:spcBef>
                <a:spcPts val="700"/>
              </a:spcBef>
              <a:buClr>
                <a:srgbClr val="FF2600"/>
              </a:buClr>
              <a:buFont typeface="Times"/>
              <a:defRPr sz="2800"/>
            </a:pPr>
            <a:r>
              <a:rPr b="1">
                <a:solidFill>
                  <a:srgbClr val="FF2600"/>
                </a:solidFill>
                <a:uFill>
                  <a:solidFill>
                    <a:srgbClr val="FF2600"/>
                  </a:solidFill>
                </a:uFill>
              </a:rPr>
              <a:t>Matt. 7:12</a:t>
            </a:r>
            <a:r>
              <a:rPr b="1">
                <a:uFill>
                  <a:solidFill>
                    <a:srgbClr val="FFFFFF"/>
                  </a:solidFill>
                </a:uFill>
              </a:rPr>
              <a:t> </a:t>
            </a:r>
            <a:r>
              <a:rPr b="1"/>
              <a:t>Therefore whatever you want others to do for you, do so for them, </a:t>
            </a:r>
            <a:r>
              <a:rPr b="1" u="sng"/>
              <a:t>for this is the Law and the Prophets</a:t>
            </a:r>
            <a:r>
              <a:rPr b="1"/>
              <a:t>.</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The Golden Rule"/>
          <p:cNvSpPr txBox="1"/>
          <p:nvPr>
            <p:ph type="title"/>
          </p:nvPr>
        </p:nvSpPr>
        <p:spPr>
          <a:xfrm>
            <a:off x="508000" y="457200"/>
            <a:ext cx="5143500" cy="1689100"/>
          </a:xfrm>
          <a:prstGeom prst="rect">
            <a:avLst/>
          </a:prstGeom>
        </p:spPr>
        <p:txBody>
          <a:bodyPr/>
          <a:lstStyle>
            <a:lvl1pPr>
              <a:lnSpc>
                <a:spcPct val="90000"/>
              </a:lnSpc>
            </a:lvl1pPr>
          </a:lstStyle>
          <a:p>
            <a:pPr/>
            <a:r>
              <a:t>The Golden Rule</a:t>
            </a:r>
          </a:p>
        </p:txBody>
      </p:sp>
      <p:sp>
        <p:nvSpPr>
          <p:cNvPr id="131" name="Most famous statement                              Highest point of righteousness toward men…"/>
          <p:cNvSpPr txBox="1"/>
          <p:nvPr>
            <p:ph type="body" idx="1"/>
          </p:nvPr>
        </p:nvSpPr>
        <p:spPr>
          <a:xfrm>
            <a:off x="469900" y="2159000"/>
            <a:ext cx="8204200" cy="4495800"/>
          </a:xfrm>
          <a:prstGeom prst="rect">
            <a:avLst/>
          </a:prstGeom>
          <a:solidFill>
            <a:srgbClr val="FFFFFF"/>
          </a:solidFill>
        </p:spPr>
        <p:txBody>
          <a:bodyPr anchor="t"/>
          <a:lstStyle/>
          <a:p>
            <a:pPr>
              <a:spcBef>
                <a:spcPts val="2200"/>
              </a:spcBef>
              <a:buBlip>
                <a:blip r:embed="rId2"/>
              </a:buBlip>
            </a:pPr>
            <a:r>
              <a:rPr b="1">
                <a:solidFill>
                  <a:srgbClr val="945200"/>
                </a:solidFill>
              </a:rPr>
              <a:t>Most famous statement </a:t>
            </a:r>
            <a:r>
              <a:rPr i="1"/>
              <a:t>		                           Highest point of righteousness toward men</a:t>
            </a:r>
            <a:endParaRPr i="1"/>
          </a:p>
          <a:p>
            <a:pPr>
              <a:spcBef>
                <a:spcPts val="2200"/>
              </a:spcBef>
              <a:buBlip>
                <a:blip r:embed="rId2"/>
              </a:buBlip>
            </a:pPr>
            <a:r>
              <a:rPr b="1">
                <a:solidFill>
                  <a:srgbClr val="945200"/>
                </a:solidFill>
              </a:rPr>
              <a:t>Equity &amp; justice in dealing with others</a:t>
            </a:r>
            <a:endParaRPr i="1"/>
          </a:p>
          <a:p>
            <a:pPr lvl="1" marL="783590" marR="40639" indent="-285750" defTabSz="914400">
              <a:spcBef>
                <a:spcPts val="2200"/>
              </a:spcBef>
              <a:buClr>
                <a:srgbClr val="000000"/>
              </a:buClr>
              <a:buSzPct val="100000"/>
              <a:buFont typeface="Didot"/>
              <a:buChar char="-"/>
              <a:defRPr b="1">
                <a:solidFill>
                  <a:srgbClr val="FFA900"/>
                </a:solidFill>
                <a:uFill>
                  <a:solidFill>
                    <a:srgbClr val="FFA900"/>
                  </a:solidFill>
                </a:uFill>
                <a:latin typeface="+mn-lt"/>
                <a:ea typeface="+mn-ea"/>
                <a:cs typeface="+mn-cs"/>
                <a:sym typeface="Times"/>
              </a:defRPr>
            </a:pPr>
            <a:r>
              <a:rPr b="0" i="1" sz="2600">
                <a:solidFill>
                  <a:srgbClr val="000000"/>
                </a:solidFill>
                <a:latin typeface="+mj-lt"/>
                <a:ea typeface="+mj-ea"/>
                <a:cs typeface="+mj-cs"/>
                <a:sym typeface="Didot"/>
              </a:rPr>
              <a:t>Brevity shows divine wisdom</a:t>
            </a:r>
            <a:endParaRPr b="0" i="1" sz="2600">
              <a:solidFill>
                <a:srgbClr val="000000"/>
              </a:solidFill>
              <a:latin typeface="+mj-lt"/>
              <a:ea typeface="+mj-ea"/>
              <a:cs typeface="+mj-cs"/>
              <a:sym typeface="Didot"/>
            </a:endParaRPr>
          </a:p>
          <a:p>
            <a:pPr lvl="1" marL="783590" marR="40639" indent="-285750" defTabSz="914400">
              <a:spcBef>
                <a:spcPts val="600"/>
              </a:spcBef>
              <a:buClr>
                <a:srgbClr val="000000"/>
              </a:buClr>
              <a:buSzPct val="100000"/>
              <a:buFont typeface="Didot"/>
              <a:buChar char="-"/>
              <a:defRPr b="1">
                <a:solidFill>
                  <a:srgbClr val="FFA900"/>
                </a:solidFill>
                <a:uFill>
                  <a:solidFill>
                    <a:srgbClr val="FFA900"/>
                  </a:solidFill>
                </a:uFill>
                <a:latin typeface="+mn-lt"/>
                <a:ea typeface="+mn-ea"/>
                <a:cs typeface="+mn-cs"/>
                <a:sym typeface="Times"/>
              </a:defRPr>
            </a:pPr>
            <a:r>
              <a:rPr b="0" i="1" sz="2600">
                <a:solidFill>
                  <a:srgbClr val="000000"/>
                </a:solidFill>
                <a:latin typeface="+mj-lt"/>
                <a:ea typeface="+mj-ea"/>
                <a:cs typeface="+mj-cs"/>
                <a:sym typeface="Didot"/>
              </a:rPr>
              <a:t>Gospel -  spirit of God's law</a:t>
            </a:r>
            <a:endParaRPr b="0" i="1" sz="2600">
              <a:solidFill>
                <a:srgbClr val="000000"/>
              </a:solidFill>
              <a:latin typeface="+mj-lt"/>
              <a:ea typeface="+mj-ea"/>
              <a:cs typeface="+mj-cs"/>
              <a:sym typeface="Didot"/>
            </a:endParaRPr>
          </a:p>
          <a:p>
            <a:pPr lvl="1" marL="0" marR="40639" indent="497840" defTabSz="914400">
              <a:spcBef>
                <a:spcPts val="2200"/>
              </a:spcBef>
              <a:buClr>
                <a:srgbClr val="FF2600"/>
              </a:buClr>
              <a:buSzTx/>
              <a:buFont typeface="Times"/>
              <a:buNone/>
              <a:defRPr b="1" sz="2400">
                <a:uFill>
                  <a:solidFill>
                    <a:srgbClr val="000000"/>
                  </a:solidFill>
                </a:uFill>
                <a:latin typeface="+mn-lt"/>
                <a:ea typeface="+mn-ea"/>
                <a:cs typeface="+mn-cs"/>
                <a:sym typeface="Times"/>
              </a:defRPr>
            </a:pPr>
            <a:r>
              <a:rPr>
                <a:solidFill>
                  <a:srgbClr val="FF2600"/>
                </a:solidFill>
                <a:uFill>
                  <a:solidFill>
                    <a:srgbClr val="FF2600"/>
                  </a:solidFill>
                </a:uFill>
              </a:rPr>
              <a:t>Rom. 3:31</a:t>
            </a:r>
            <a:r>
              <a:rPr>
                <a:uFill>
                  <a:solidFill>
                    <a:srgbClr val="FFFFFF"/>
                  </a:solidFill>
                </a:uFill>
              </a:rPr>
              <a:t>  Do we then nullify the Law through faith? May it never be! On the contrary, we establish the Law.</a:t>
            </a:r>
          </a:p>
        </p:txBody>
      </p:sp>
      <p:pic>
        <p:nvPicPr>
          <p:cNvPr id="132" name="view;_ylt=A0PDoS0guKtRuS0A3wmJzbkF;_ylu=X3oDMTBlMTQ4cGxyBHNlYwNzcgRzbGsDaW1n?back=http%3A%2F%2Fimages.search.yahoo.com%2Fyhs%2Fsearch%2Fimages%3Fp%3Dgolden%2Brule%26type%3Dvmn__mystartggtb__1_0__ya__h.tiff" descr="view;_ylt=A0PDoS0guKtRuS0A3wmJzbkF;_ylu=X3oDMTBlMTQ4cGxyBHNlYwNzcgRzbGsDaW1n?back=http%3A%2F%2Fimages.search.yahoo.com%2Fyhs%2Fsearch%2Fimages%3Fp%3Dgolden%2Brule%26type%3Dvmn__mystartggtb__1_0__ya__h.tiff"/>
          <p:cNvPicPr>
            <a:picLocks noChangeAspect="1"/>
          </p:cNvPicPr>
          <p:nvPr/>
        </p:nvPicPr>
        <p:blipFill>
          <a:blip r:embed="rId3">
            <a:extLst/>
          </a:blip>
          <a:stretch>
            <a:fillRect/>
          </a:stretch>
        </p:blipFill>
        <p:spPr>
          <a:xfrm>
            <a:off x="5791200" y="203200"/>
            <a:ext cx="2921000" cy="194733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Apply It To All"/>
          <p:cNvSpPr txBox="1"/>
          <p:nvPr>
            <p:ph type="title"/>
          </p:nvPr>
        </p:nvSpPr>
        <p:spPr>
          <a:xfrm>
            <a:off x="901700" y="431800"/>
            <a:ext cx="7366000" cy="927100"/>
          </a:xfrm>
          <a:prstGeom prst="rect">
            <a:avLst/>
          </a:prstGeom>
        </p:spPr>
        <p:txBody>
          <a:bodyPr/>
          <a:lstStyle>
            <a:lvl1pPr>
              <a:defRPr sz="3700"/>
            </a:lvl1pPr>
          </a:lstStyle>
          <a:p>
            <a:pPr/>
            <a:r>
              <a:t>Apply It To All</a:t>
            </a:r>
          </a:p>
        </p:txBody>
      </p:sp>
      <p:sp>
        <p:nvSpPr>
          <p:cNvPr id="197" name="Feeling kindly is useless without action…"/>
          <p:cNvSpPr txBox="1"/>
          <p:nvPr>
            <p:ph type="body" idx="1"/>
          </p:nvPr>
        </p:nvSpPr>
        <p:spPr>
          <a:xfrm>
            <a:off x="457200" y="1358900"/>
            <a:ext cx="8242300" cy="4909692"/>
          </a:xfrm>
          <a:prstGeom prst="rect">
            <a:avLst/>
          </a:prstGeom>
          <a:solidFill>
            <a:srgbClr val="FFFFFF"/>
          </a:solidFill>
        </p:spPr>
        <p:txBody>
          <a:bodyPr anchor="t"/>
          <a:lstStyle/>
          <a:p>
            <a:pPr>
              <a:spcBef>
                <a:spcPts val="1700"/>
              </a:spcBef>
              <a:buBlip>
                <a:blip r:embed="rId2"/>
              </a:buBlip>
            </a:pPr>
            <a:r>
              <a:t>Feeling kindly is useless without action</a:t>
            </a:r>
          </a:p>
          <a:p>
            <a:pPr lvl="1">
              <a:spcBef>
                <a:spcPts val="17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i="1"/>
              <a:t>Every relationship - not limited to friends</a:t>
            </a:r>
            <a:endParaRPr i="1"/>
          </a:p>
          <a:p>
            <a:pPr lvl="1">
              <a:spcBef>
                <a:spcPts val="17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i="1"/>
              <a:t>Criminals, sinners </a:t>
            </a:r>
            <a:r>
              <a:rPr i="1" sz="2500"/>
              <a:t>(hate the sin but not the sinner)</a:t>
            </a:r>
            <a:endParaRPr i="1" sz="2500"/>
          </a:p>
          <a:p>
            <a:pPr lvl="1">
              <a:spcBef>
                <a:spcPts val="17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i="1"/>
              <a:t>Clerks, Waitresses, Highway workers </a:t>
            </a:r>
            <a:endParaRPr i="1"/>
          </a:p>
          <a:p>
            <a:pPr lvl="1">
              <a:spcBef>
                <a:spcPts val="17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i="1"/>
              <a:t>People you will never see again</a:t>
            </a:r>
            <a:endParaRPr i="1"/>
          </a:p>
          <a:p>
            <a:pPr lvl="1">
              <a:spcBef>
                <a:spcPts val="17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i="1"/>
              <a:t>Even to animals </a:t>
            </a:r>
            <a:r>
              <a:rPr b="1">
                <a:solidFill>
                  <a:srgbClr val="FF2600"/>
                </a:solidFill>
                <a:latin typeface="+mn-lt"/>
                <a:ea typeface="+mn-ea"/>
                <a:cs typeface="+mn-cs"/>
                <a:sym typeface="Times"/>
              </a:rPr>
              <a:t>Prov. 12:10</a:t>
            </a:r>
            <a:r>
              <a:rPr b="1">
                <a:latin typeface="+mn-lt"/>
                <a:ea typeface="+mn-ea"/>
                <a:cs typeface="+mn-cs"/>
                <a:sym typeface="Times"/>
              </a:rPr>
              <a:t> A righteous man has regard for the life of his beast, But the compassion of the wicked is cruel.</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Applies to Forgiveness"/>
          <p:cNvSpPr txBox="1"/>
          <p:nvPr>
            <p:ph type="title"/>
          </p:nvPr>
        </p:nvSpPr>
        <p:spPr>
          <a:xfrm>
            <a:off x="889000" y="546100"/>
            <a:ext cx="7366000" cy="927100"/>
          </a:xfrm>
          <a:prstGeom prst="rect">
            <a:avLst/>
          </a:prstGeom>
        </p:spPr>
        <p:txBody>
          <a:bodyPr/>
          <a:lstStyle>
            <a:lvl1pPr>
              <a:defRPr sz="3700"/>
            </a:lvl1pPr>
          </a:lstStyle>
          <a:p>
            <a:pPr/>
            <a:r>
              <a:t>Applies to Forgiveness</a:t>
            </a:r>
          </a:p>
        </p:txBody>
      </p:sp>
      <p:sp>
        <p:nvSpPr>
          <p:cNvPr id="200" name="Col. 3:13 bearing with one another, and forgiving each other, whoever has a complaint against anyone; just as the Lord forgave you, so also should you.…"/>
          <p:cNvSpPr/>
          <p:nvPr/>
        </p:nvSpPr>
        <p:spPr>
          <a:xfrm>
            <a:off x="444500" y="1536700"/>
            <a:ext cx="8229600" cy="26162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0" marR="0" defTabSz="406400">
              <a:spcBef>
                <a:spcPts val="3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800">
                <a:uFillTx/>
              </a:defRPr>
            </a:pPr>
            <a:r>
              <a:rPr>
                <a:solidFill>
                  <a:srgbClr val="FF2600"/>
                </a:solidFill>
              </a:rPr>
              <a:t>Col. 3:13</a:t>
            </a:r>
            <a:r>
              <a:t> bearing with one another, and forgiving each other, whoever has a complaint against anyone; just as the Lord forgave you, so also should you.</a:t>
            </a:r>
          </a:p>
          <a:p>
            <a:pPr marL="0" marR="0" defTabSz="406400">
              <a:spcBef>
                <a:spcPts val="30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800">
                <a:uFillTx/>
              </a:defRPr>
            </a:pPr>
            <a:r>
              <a:rPr>
                <a:solidFill>
                  <a:srgbClr val="FF2600"/>
                </a:solidFill>
              </a:rPr>
              <a:t>Matt. 6:15</a:t>
            </a:r>
            <a:r>
              <a:t> "But if you do not forgive men, then your Father will not forgive your transgressions.</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The Golden Rule Result in Peace"/>
          <p:cNvSpPr txBox="1"/>
          <p:nvPr>
            <p:ph type="title"/>
          </p:nvPr>
        </p:nvSpPr>
        <p:spPr>
          <a:xfrm>
            <a:off x="889000" y="546100"/>
            <a:ext cx="7366000" cy="927100"/>
          </a:xfrm>
          <a:prstGeom prst="rect">
            <a:avLst/>
          </a:prstGeom>
        </p:spPr>
        <p:txBody>
          <a:bodyPr/>
          <a:lstStyle>
            <a:lvl1pPr>
              <a:defRPr sz="3700"/>
            </a:lvl1pPr>
          </a:lstStyle>
          <a:p>
            <a:pPr/>
            <a:r>
              <a:t>The Golden Rule Result in Peace</a:t>
            </a:r>
          </a:p>
        </p:txBody>
      </p:sp>
      <p:sp>
        <p:nvSpPr>
          <p:cNvPr id="203" name="Peace in the family…"/>
          <p:cNvSpPr txBox="1"/>
          <p:nvPr>
            <p:ph type="body" idx="1"/>
          </p:nvPr>
        </p:nvSpPr>
        <p:spPr>
          <a:xfrm>
            <a:off x="469900" y="1536700"/>
            <a:ext cx="8255000" cy="4648200"/>
          </a:xfrm>
          <a:prstGeom prst="rect">
            <a:avLst/>
          </a:prstGeom>
          <a:solidFill>
            <a:srgbClr val="FFFFFF"/>
          </a:solidFill>
        </p:spPr>
        <p:txBody>
          <a:bodyPr anchor="t"/>
          <a:lstStyle/>
          <a:p>
            <a:pPr marL="733121" indent="-504521">
              <a:spcBef>
                <a:spcPts val="1700"/>
              </a:spcBef>
              <a:buBlip>
                <a:blip r:embed="rId2"/>
              </a:buBlip>
              <a:defRPr sz="3000"/>
            </a:pPr>
            <a:r>
              <a:t>Peace in the family</a:t>
            </a:r>
          </a:p>
          <a:p>
            <a:pPr lvl="1">
              <a:spcBef>
                <a:spcPts val="17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Problems solved</a:t>
            </a:r>
          </a:p>
          <a:p>
            <a:pPr lvl="1">
              <a:spcBef>
                <a:spcPts val="17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Husband &amp; wife</a:t>
            </a:r>
          </a:p>
          <a:p>
            <a:pPr lvl="1">
              <a:spcBef>
                <a:spcPts val="17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Parents &amp; children</a:t>
            </a:r>
          </a:p>
          <a:p>
            <a:pPr lvl="1">
              <a:spcBef>
                <a:spcPts val="1700"/>
              </a:spcBef>
              <a:buSzPct val="125000"/>
              <a:buFont typeface="Dido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t>Brothers &amp; sisters</a:t>
            </a:r>
          </a:p>
          <a:p>
            <a:pPr marL="733121" indent="-504521">
              <a:spcBef>
                <a:spcPts val="1700"/>
              </a:spcBef>
              <a:buBlip>
                <a:blip r:embed="rId2"/>
              </a:buBlip>
              <a:defRPr sz="3000"/>
            </a:pPr>
            <a:r>
              <a:t>Personal problems in the church</a:t>
            </a:r>
          </a:p>
        </p:txBody>
      </p:sp>
    </p:spTree>
  </p:cSld>
  <p:clrMapOvr>
    <a:masterClrMapping/>
  </p:clrMapOvr>
  <mc:AlternateContent xmlns:mc="http://schemas.openxmlformats.org/markup-compatibility/2006">
    <mc:Choice xmlns:p14="http://schemas.microsoft.com/office/powerpoint/2010/main" Requires="p14">
      <p:transition spd="med" advClick="1" p14:dur="1000">
        <p14:warp/>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Invitation"/>
          <p:cNvSpPr txBox="1"/>
          <p:nvPr>
            <p:ph type="title"/>
          </p:nvPr>
        </p:nvSpPr>
        <p:spPr>
          <a:xfrm>
            <a:off x="889000" y="419100"/>
            <a:ext cx="7366000" cy="633711"/>
          </a:xfrm>
          <a:prstGeom prst="rect">
            <a:avLst/>
          </a:prstGeom>
        </p:spPr>
        <p:txBody>
          <a:bodyPr/>
          <a:lstStyle>
            <a:lvl1pPr>
              <a:defRPr sz="3700"/>
            </a:lvl1pPr>
          </a:lstStyle>
          <a:p>
            <a:pPr/>
            <a:r>
              <a:t>Invitation</a:t>
            </a:r>
          </a:p>
        </p:txBody>
      </p:sp>
      <p:sp>
        <p:nvSpPr>
          <p:cNvPr id="206" name="Non-Christian use their own strength…"/>
          <p:cNvSpPr txBox="1"/>
          <p:nvPr>
            <p:ph type="body" idx="1"/>
          </p:nvPr>
        </p:nvSpPr>
        <p:spPr>
          <a:xfrm>
            <a:off x="463550" y="1079500"/>
            <a:ext cx="8216900" cy="5360542"/>
          </a:xfrm>
          <a:prstGeom prst="rect">
            <a:avLst/>
          </a:prstGeom>
          <a:solidFill>
            <a:srgbClr val="FFFFFF"/>
          </a:solidFill>
        </p:spPr>
        <p:txBody>
          <a:bodyPr anchor="t"/>
          <a:lstStyle/>
          <a:p>
            <a:pPr marL="682669" indent="-454069">
              <a:spcBef>
                <a:spcPts val="1500"/>
              </a:spcBef>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pPr>
            <a:r>
              <a:t>Non-Christian use their own strength</a:t>
            </a:r>
          </a:p>
          <a:p>
            <a:pPr marL="682669" indent="-454069">
              <a:spcBef>
                <a:spcPts val="1500"/>
              </a:spcBef>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pPr>
            <a:r>
              <a:t>Cannot save yourself - need </a:t>
            </a:r>
            <a:r>
              <a:t>regenerated                                                     </a:t>
            </a:r>
            <a:r>
              <a:rPr b="1" sz="2600">
                <a:solidFill>
                  <a:srgbClr val="FF2600"/>
                </a:solidFill>
                <a:latin typeface="+mn-lt"/>
                <a:ea typeface="+mn-ea"/>
                <a:cs typeface="+mn-cs"/>
                <a:sym typeface="Times"/>
              </a:rPr>
              <a:t>Tit. 3:3-5  </a:t>
            </a:r>
            <a:r>
              <a:rPr b="1" sz="2600">
                <a:latin typeface="+mn-lt"/>
                <a:ea typeface="+mn-ea"/>
                <a:cs typeface="+mn-cs"/>
                <a:sym typeface="Times"/>
              </a:rPr>
              <a:t>For we also once were foolish ourselves, disobedient, deceived, enslaved to various lusts and pleasures, spending our life in malice and envy, hateful, hating one another. </a:t>
            </a:r>
            <a:endParaRPr b="1" sz="2600">
              <a:latin typeface="+mn-lt"/>
              <a:ea typeface="+mn-ea"/>
              <a:cs typeface="+mn-cs"/>
              <a:sym typeface="Times"/>
            </a:endParaRPr>
          </a:p>
          <a:p>
            <a:pPr marL="0" indent="228600">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pPr>
            <a:r>
              <a:rPr b="1">
                <a:latin typeface="+mn-lt"/>
                <a:ea typeface="+mn-ea"/>
                <a:cs typeface="+mn-cs"/>
                <a:sym typeface="Times"/>
              </a:rPr>
              <a:t>But when the kindness of God our Savior and His love for mankind appeared, He </a:t>
            </a:r>
            <a:r>
              <a:rPr b="1" u="sng">
                <a:latin typeface="+mn-lt"/>
                <a:ea typeface="+mn-ea"/>
                <a:cs typeface="+mn-cs"/>
                <a:sym typeface="Times"/>
              </a:rPr>
              <a:t>saved us</a:t>
            </a:r>
            <a:r>
              <a:rPr b="1">
                <a:latin typeface="+mn-lt"/>
                <a:ea typeface="+mn-ea"/>
                <a:cs typeface="+mn-cs"/>
                <a:sym typeface="Times"/>
              </a:rPr>
              <a:t>, not on the basis of deeds which we have done in righteousness, but according to His mercy, </a:t>
            </a:r>
            <a:r>
              <a:rPr b="1" u="sng">
                <a:latin typeface="+mn-lt"/>
                <a:ea typeface="+mn-ea"/>
                <a:cs typeface="+mn-cs"/>
                <a:sym typeface="Times"/>
              </a:rPr>
              <a:t>by the washing of regeneration</a:t>
            </a:r>
            <a:r>
              <a:rPr b="1">
                <a:latin typeface="+mn-lt"/>
                <a:ea typeface="+mn-ea"/>
                <a:cs typeface="+mn-cs"/>
                <a:sym typeface="Times"/>
              </a:rPr>
              <a:t> and </a:t>
            </a:r>
            <a:r>
              <a:rPr b="1" u="sng">
                <a:latin typeface="+mn-lt"/>
                <a:ea typeface="+mn-ea"/>
                <a:cs typeface="+mn-cs"/>
                <a:sym typeface="Times"/>
              </a:rPr>
              <a:t>renewing by the Holy Spirit</a:t>
            </a:r>
            <a:r>
              <a:rPr b="1">
                <a:latin typeface="+mn-lt"/>
                <a:ea typeface="+mn-ea"/>
                <a:cs typeface="+mn-cs"/>
                <a:sym typeface="Times"/>
              </a:rPr>
              <a:t>,</a:t>
            </a:r>
          </a:p>
        </p:txBody>
      </p:sp>
    </p:spTree>
  </p:cSld>
  <p:clrMapOvr>
    <a:masterClrMapping/>
  </p:clrMapOvr>
  <mc:AlternateContent xmlns:mc="http://schemas.openxmlformats.org/markup-compatibility/2006">
    <mc:Choice xmlns:p14="http://schemas.microsoft.com/office/powerpoint/2010/main" Requires="p14">
      <p:transition spd="fast" advClick="1" p14:dur="750">
        <p:dissolve/>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The Golden Rule"/>
          <p:cNvSpPr txBox="1"/>
          <p:nvPr>
            <p:ph type="title"/>
          </p:nvPr>
        </p:nvSpPr>
        <p:spPr>
          <a:xfrm>
            <a:off x="889000" y="546100"/>
            <a:ext cx="7366000" cy="927100"/>
          </a:xfrm>
          <a:prstGeom prst="rect">
            <a:avLst/>
          </a:prstGeom>
        </p:spPr>
        <p:txBody>
          <a:bodyPr/>
          <a:lstStyle/>
          <a:p>
            <a:pPr/>
            <a:r>
              <a:t>The Golden Rule</a:t>
            </a:r>
          </a:p>
        </p:txBody>
      </p:sp>
      <p:sp>
        <p:nvSpPr>
          <p:cNvPr id="135" name="Not a new principle of life…"/>
          <p:cNvSpPr txBox="1"/>
          <p:nvPr>
            <p:ph type="body" idx="1"/>
          </p:nvPr>
        </p:nvSpPr>
        <p:spPr>
          <a:xfrm>
            <a:off x="482600" y="1714500"/>
            <a:ext cx="8204200" cy="4495800"/>
          </a:xfrm>
          <a:prstGeom prst="rect">
            <a:avLst/>
          </a:prstGeom>
          <a:solidFill>
            <a:srgbClr val="FFFFFF"/>
          </a:solidFill>
        </p:spPr>
        <p:txBody>
          <a:bodyPr anchor="t"/>
          <a:lstStyle/>
          <a:p>
            <a:pPr>
              <a:spcBef>
                <a:spcPts val="0"/>
              </a:spcBef>
              <a:buBlip>
                <a:blip r:embed="rId2"/>
              </a:buBlip>
            </a:pPr>
            <a:r>
              <a:rPr b="1">
                <a:solidFill>
                  <a:srgbClr val="945200"/>
                </a:solidFill>
              </a:rPr>
              <a:t>Not a new principle of life</a:t>
            </a:r>
          </a:p>
          <a:p>
            <a:pPr lvl="1">
              <a:spcBef>
                <a:spcPts val="2200"/>
              </a:spcBef>
              <a:buSzPct val="125000"/>
              <a:buChar char="-"/>
              <a:defRPr i="1"/>
            </a:pPr>
            <a:r>
              <a:t>One sentence summary of all the moral &amp; ethical teachings of  the Law &amp; the prophets</a:t>
            </a:r>
          </a:p>
          <a:p>
            <a:pPr>
              <a:spcBef>
                <a:spcPts val="0"/>
              </a:spcBef>
              <a:buBlip>
                <a:blip r:embed="rId2"/>
              </a:buBlip>
            </a:pPr>
            <a:r>
              <a:rPr b="1">
                <a:solidFill>
                  <a:srgbClr val="945200"/>
                </a:solidFill>
              </a:rPr>
              <a:t>Other teachers taught the same truths </a:t>
            </a:r>
            <a:endParaRPr i="1"/>
          </a:p>
          <a:p>
            <a:pPr lvl="1">
              <a:spcBef>
                <a:spcPts val="2100"/>
              </a:spcBef>
              <a:buSzPct val="125000"/>
              <a:buFont typeface="Didot"/>
              <a:buChar char="-"/>
            </a:pPr>
            <a:r>
              <a:rPr i="1"/>
              <a:t>The Bible - all truth</a:t>
            </a:r>
            <a:endParaRPr i="1"/>
          </a:p>
          <a:p>
            <a:pPr lvl="1">
              <a:spcBef>
                <a:spcPts val="2100"/>
              </a:spcBef>
              <a:buSzPct val="125000"/>
              <a:buFont typeface="Didot"/>
              <a:buChar char="-"/>
            </a:pPr>
            <a:r>
              <a:rPr i="1"/>
              <a:t>Men can quote all the great teachers of all time</a:t>
            </a:r>
            <a:endParaRPr i="1"/>
          </a:p>
          <a:p>
            <a:pPr lvl="1">
              <a:spcBef>
                <a:spcPts val="2100"/>
              </a:spcBef>
              <a:buSzPct val="125000"/>
              <a:buFont typeface="Didot"/>
              <a:buChar char="-"/>
            </a:pPr>
            <a:r>
              <a:rPr i="1"/>
              <a:t>Jesus of Nazareth said it all</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The Golden Rule"/>
          <p:cNvSpPr txBox="1"/>
          <p:nvPr>
            <p:ph type="title"/>
          </p:nvPr>
        </p:nvSpPr>
        <p:spPr>
          <a:xfrm>
            <a:off x="889000" y="546100"/>
            <a:ext cx="7366000" cy="927100"/>
          </a:xfrm>
          <a:prstGeom prst="rect">
            <a:avLst/>
          </a:prstGeom>
        </p:spPr>
        <p:txBody>
          <a:bodyPr/>
          <a:lstStyle/>
          <a:p>
            <a:pPr/>
            <a:r>
              <a:t>The Golden Rule</a:t>
            </a:r>
          </a:p>
        </p:txBody>
      </p:sp>
      <p:sp>
        <p:nvSpPr>
          <p:cNvPr id="138" name="No real parallel to this rule of life…"/>
          <p:cNvSpPr txBox="1"/>
          <p:nvPr>
            <p:ph type="body" idx="1"/>
          </p:nvPr>
        </p:nvSpPr>
        <p:spPr>
          <a:xfrm>
            <a:off x="495300" y="1714500"/>
            <a:ext cx="8216900" cy="3429000"/>
          </a:xfrm>
          <a:prstGeom prst="rect">
            <a:avLst/>
          </a:prstGeom>
          <a:solidFill>
            <a:srgbClr val="FFFFFF"/>
          </a:solidFill>
        </p:spPr>
        <p:txBody>
          <a:bodyPr anchor="t"/>
          <a:lstStyle/>
          <a:p>
            <a:pPr marL="733121" indent="-504521">
              <a:spcBef>
                <a:spcPts val="4300"/>
              </a:spcBef>
              <a:buBlip>
                <a:blip r:embed="rId2"/>
              </a:buBlip>
            </a:pPr>
            <a:r>
              <a:rPr b="1" sz="3000">
                <a:solidFill>
                  <a:srgbClr val="945200"/>
                </a:solidFill>
              </a:rPr>
              <a:t>No real parallel to this rule of life</a:t>
            </a:r>
            <a:endParaRPr b="1" sz="3000">
              <a:solidFill>
                <a:srgbClr val="945200"/>
              </a:solidFill>
            </a:endParaRPr>
          </a:p>
          <a:p>
            <a:pPr marL="733121" indent="-504521">
              <a:spcBef>
                <a:spcPts val="4300"/>
              </a:spcBef>
              <a:buBlip>
                <a:blip r:embed="rId2"/>
              </a:buBlip>
            </a:pPr>
            <a:r>
              <a:rPr b="1" sz="3000">
                <a:solidFill>
                  <a:srgbClr val="945200"/>
                </a:solidFill>
              </a:rPr>
              <a:t>Every organization must have a rule -               a catch all statement</a:t>
            </a:r>
            <a:endParaRPr b="1" sz="3000">
              <a:solidFill>
                <a:srgbClr val="945200"/>
              </a:solidFill>
            </a:endParaRPr>
          </a:p>
          <a:p>
            <a:pPr marL="733121" indent="-504521">
              <a:spcBef>
                <a:spcPts val="4300"/>
              </a:spcBef>
              <a:buBlip>
                <a:blip r:embed="rId2"/>
              </a:buBlip>
            </a:pPr>
            <a:r>
              <a:rPr b="1" sz="3000">
                <a:solidFill>
                  <a:srgbClr val="945200"/>
                </a:solidFill>
              </a:rPr>
              <a:t>3 rules of life with metallic names</a:t>
            </a:r>
          </a:p>
        </p:txBody>
      </p:sp>
    </p:spTree>
  </p:cSld>
  <p:clrMapOvr>
    <a:masterClrMapping/>
  </p:clrMapOvr>
  <mc:AlternateContent xmlns:mc="http://schemas.openxmlformats.org/markup-compatibility/2006">
    <mc:Choice xmlns:p14="http://schemas.microsoft.com/office/powerpoint/2010/main" Requires="p14">
      <p:transition spd="med" advClick="1" p14:dur="1000">
        <p:wipe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The Iron Rule:  “I have the power, I will have my way.”    Might makes right."/>
          <p:cNvSpPr txBox="1"/>
          <p:nvPr>
            <p:ph type="title"/>
          </p:nvPr>
        </p:nvSpPr>
        <p:spPr>
          <a:prstGeom prst="rect">
            <a:avLst/>
          </a:prstGeom>
        </p:spPr>
        <p:txBody>
          <a:bodyPr/>
          <a:lstStyle/>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The Iron Rule: </a:t>
            </a:r>
          </a:p>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solidFill>
                  <a:srgbClr val="000000"/>
                </a:solidFill>
              </a:defRPr>
            </a:pPr>
            <a:r>
              <a:t>“I have the power, I will have my way.”   </a:t>
            </a:r>
          </a:p>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solidFill>
                  <a:srgbClr val="000000"/>
                </a:solidFill>
              </a:defRPr>
            </a:pPr>
            <a:r>
              <a:t>Might makes right.</a:t>
            </a:r>
          </a:p>
        </p:txBody>
      </p:sp>
      <p:pic>
        <p:nvPicPr>
          <p:cNvPr id="141" name="view;_ylt=A0PDoTAcuatR6FMAqIeJzbkF;_ylu=X3oDMTBlMTQ4cGxyBHNlYwNzcgRzbGsDaW1n?back=http%3A%2F%2Fimages.search.yahoo.com%2Fyhs%2Fsearch%3Fp%3Diron%26n%3D30%26ei%3Dutf-8%26y%3DSearch%26type%3Dvmn__mystar.tiff" descr="view;_ylt=A0PDoTAcuatR6FMAqIeJzbkF;_ylu=X3oDMTBlMTQ4cGxyBHNlYwNzcgRzbGsDaW1n?back=http%3A%2F%2Fimages.search.yahoo.com%2Fyhs%2Fsearch%3Fp%3Diron%26n%3D30%26ei%3Dutf-8%26y%3DSearch%26type%3Dvmn__mystar.tiff"/>
          <p:cNvPicPr>
            <a:picLocks noChangeAspect="1"/>
          </p:cNvPicPr>
          <p:nvPr/>
        </p:nvPicPr>
        <p:blipFill>
          <a:blip r:embed="rId2">
            <a:extLst/>
          </a:blip>
          <a:stretch>
            <a:fillRect/>
          </a:stretch>
        </p:blipFill>
        <p:spPr>
          <a:xfrm>
            <a:off x="590550" y="4533900"/>
            <a:ext cx="2302934" cy="1727200"/>
          </a:xfrm>
          <a:prstGeom prst="rect">
            <a:avLst/>
          </a:prstGeom>
          <a:ln w="12700">
            <a:miter lim="400000"/>
          </a:ln>
        </p:spPr>
      </p:pic>
      <p:pic>
        <p:nvPicPr>
          <p:cNvPr id="142" name="view;_ylt=A0PDoX8KuqtRYwQATrOJzbkF;_ylu=X3oDMTBlMTQ4cGxyBHNlYwNzcgRzbGsDaW1n?back=http%3A%2F%2Fimages.search.yahoo.com%2Fyhs%2Fsearch%3Fp%3Diron%2Bfist%2Btyrant%26n%3D30%26ei%3Dutf-8%26y%3DSearch%26ty.tiff" descr="view;_ylt=A0PDoX8KuqtRYwQATrOJzbkF;_ylu=X3oDMTBlMTQ4cGxyBHNlYwNzcgRzbGsDaW1n?back=http%3A%2F%2Fimages.search.yahoo.com%2Fyhs%2Fsearch%3Fp%3Diron%2Bfist%2Btyrant%26n%3D30%26ei%3Dutf-8%26y%3DSearch%26ty.tiff"/>
          <p:cNvPicPr>
            <a:picLocks noChangeAspect="1"/>
          </p:cNvPicPr>
          <p:nvPr/>
        </p:nvPicPr>
        <p:blipFill>
          <a:blip r:embed="rId3">
            <a:extLst/>
          </a:blip>
          <a:stretch>
            <a:fillRect/>
          </a:stretch>
        </p:blipFill>
        <p:spPr>
          <a:xfrm>
            <a:off x="6500193" y="4457700"/>
            <a:ext cx="2163415" cy="1879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cover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The Rule of Cain"/>
          <p:cNvSpPr txBox="1"/>
          <p:nvPr>
            <p:ph type="title"/>
          </p:nvPr>
        </p:nvSpPr>
        <p:spPr>
          <a:xfrm>
            <a:off x="889000" y="546100"/>
            <a:ext cx="7366000" cy="927100"/>
          </a:xfrm>
          <a:prstGeom prst="rect">
            <a:avLst/>
          </a:prstGeom>
        </p:spPr>
        <p:txBody>
          <a:bodyPr/>
          <a:lstStyle/>
          <a:p>
            <a:pPr/>
            <a:r>
              <a:t>The Rule of Cain</a:t>
            </a:r>
          </a:p>
        </p:txBody>
      </p:sp>
      <p:sp>
        <p:nvSpPr>
          <p:cNvPr id="145" name="“Do unto others before they do unto you.”"/>
          <p:cNvSpPr txBox="1"/>
          <p:nvPr>
            <p:ph type="body" sz="quarter" idx="1"/>
          </p:nvPr>
        </p:nvSpPr>
        <p:spPr>
          <a:xfrm>
            <a:off x="673100" y="1714500"/>
            <a:ext cx="7988300" cy="584200"/>
          </a:xfrm>
          <a:prstGeom prst="rect">
            <a:avLst/>
          </a:prstGeom>
          <a:solidFill>
            <a:srgbClr val="FFFFFF"/>
          </a:solidFill>
        </p:spPr>
        <p:txBody>
          <a:bodyPr anchor="t"/>
          <a:lstStyle>
            <a:lvl1pPr>
              <a:spcBef>
                <a:spcPts val="0"/>
              </a:spcBef>
              <a:buBlip>
                <a:blip r:embed="rId2"/>
              </a:buBlip>
              <a:defRPr b="1"/>
            </a:lvl1pPr>
          </a:lstStyle>
          <a:p>
            <a:pPr/>
            <a:r>
              <a:t>“Do unto others before they do unto you.”</a:t>
            </a:r>
          </a:p>
        </p:txBody>
      </p:sp>
      <p:pic>
        <p:nvPicPr>
          <p:cNvPr id="146" name="droppedImage.pdf" descr="droppedImage.pdf"/>
          <p:cNvPicPr>
            <a:picLocks noChangeAspect="1"/>
          </p:cNvPicPr>
          <p:nvPr/>
        </p:nvPicPr>
        <p:blipFill>
          <a:blip r:embed="rId3">
            <a:extLst/>
          </a:blip>
          <a:stretch>
            <a:fillRect/>
          </a:stretch>
        </p:blipFill>
        <p:spPr>
          <a:xfrm>
            <a:off x="2324100" y="2297610"/>
            <a:ext cx="4991100" cy="401429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Crime"/>
          <p:cNvSpPr txBox="1"/>
          <p:nvPr>
            <p:ph type="title"/>
          </p:nvPr>
        </p:nvSpPr>
        <p:spPr>
          <a:xfrm>
            <a:off x="889000" y="546100"/>
            <a:ext cx="7366000" cy="927100"/>
          </a:xfrm>
          <a:prstGeom prst="rect">
            <a:avLst/>
          </a:prstGeom>
        </p:spPr>
        <p:txBody>
          <a:bodyPr/>
          <a:lstStyle/>
          <a:p>
            <a:pPr/>
            <a:r>
              <a:t>Crime</a:t>
            </a:r>
          </a:p>
        </p:txBody>
      </p:sp>
      <p:sp>
        <p:nvSpPr>
          <p:cNvPr id="149" name="All cruelty &amp; crime grows out of this rule…"/>
          <p:cNvSpPr txBox="1"/>
          <p:nvPr>
            <p:ph type="body" sz="half" idx="1"/>
          </p:nvPr>
        </p:nvSpPr>
        <p:spPr>
          <a:xfrm>
            <a:off x="457200" y="1435100"/>
            <a:ext cx="8229600" cy="1816100"/>
          </a:xfrm>
          <a:prstGeom prst="rect">
            <a:avLst/>
          </a:prstGeom>
          <a:solidFill>
            <a:srgbClr val="FFFFFF"/>
          </a:solidFill>
        </p:spPr>
        <p:txBody>
          <a:bodyPr anchor="t"/>
          <a:lstStyle/>
          <a:p>
            <a:pPr>
              <a:spcBef>
                <a:spcPts val="2600"/>
              </a:spcBef>
              <a:buBlip>
                <a:blip r:embed="rId2"/>
              </a:buBlip>
            </a:pPr>
            <a:r>
              <a:rPr b="1">
                <a:solidFill>
                  <a:srgbClr val="945200"/>
                </a:solidFill>
                <a:uFill>
                  <a:solidFill>
                    <a:srgbClr val="00FDFF"/>
                  </a:solidFill>
                </a:uFill>
              </a:rPr>
              <a:t>All cruelty &amp; crime grows out of this rule</a:t>
            </a:r>
            <a:r>
              <a:rPr b="1">
                <a:solidFill>
                  <a:srgbClr val="945200"/>
                </a:solidFill>
                <a:uFill>
                  <a:solidFill>
                    <a:srgbClr val="FFFFFF"/>
                  </a:solidFill>
                </a:uFill>
              </a:rPr>
              <a:t>	</a:t>
            </a:r>
            <a:endParaRPr i="1">
              <a:uFill>
                <a:solidFill>
                  <a:srgbClr val="FFA900"/>
                </a:solidFill>
              </a:uFill>
            </a:endParaRPr>
          </a:p>
          <a:p>
            <a:pPr lvl="1">
              <a:spcBef>
                <a:spcPts val="2600"/>
              </a:spcBef>
              <a:buSzPct val="125000"/>
              <a:buFont typeface="Didot"/>
              <a:buChar char="-"/>
            </a:pPr>
            <a:r>
              <a:rPr>
                <a:uFill>
                  <a:solidFill>
                    <a:srgbClr val="FFA900"/>
                  </a:solidFill>
                </a:uFill>
              </a:rPr>
              <a:t>“Man's inhumanity to man makes countless thousands mourn” - Robert Burns</a:t>
            </a:r>
            <a:endParaRPr i="1">
              <a:uFill>
                <a:solidFill>
                  <a:srgbClr val="FFA900"/>
                </a:solidFill>
              </a:uFill>
            </a:endParaRPr>
          </a:p>
          <a:p>
            <a:pPr lvl="1">
              <a:spcBef>
                <a:spcPts val="2600"/>
              </a:spcBef>
              <a:buSzPct val="125000"/>
              <a:buFont typeface="Didot"/>
              <a:buChar char="-"/>
            </a:pPr>
            <a:r>
              <a:rPr i="1">
                <a:uFill>
                  <a:solidFill>
                    <a:srgbClr val="FFA900"/>
                  </a:solidFill>
                </a:uFill>
              </a:rPr>
              <a:t>Great New York city blackout</a:t>
            </a:r>
            <a:endParaRPr i="1">
              <a:uFill>
                <a:solidFill>
                  <a:srgbClr val="FFA900"/>
                </a:solidFill>
              </a:uFill>
            </a:endParaRPr>
          </a:p>
          <a:p>
            <a:pPr lvl="1">
              <a:spcBef>
                <a:spcPts val="2600"/>
              </a:spcBef>
              <a:buSzPct val="125000"/>
              <a:buFont typeface="Didot"/>
              <a:buChar char="-"/>
            </a:pPr>
            <a:r>
              <a:rPr i="1" sz="2600">
                <a:uFill>
                  <a:solidFill>
                    <a:srgbClr val="FFA900"/>
                  </a:solidFill>
                </a:uFill>
              </a:rPr>
              <a:t>“civilization went out when the lights went out.”</a:t>
            </a:r>
            <a:endParaRPr i="1" sz="2600">
              <a:uFill>
                <a:solidFill>
                  <a:srgbClr val="FFA900"/>
                </a:solidFill>
              </a:uFill>
            </a:endParaRPr>
          </a:p>
          <a:p>
            <a:pPr lvl="1">
              <a:spcBef>
                <a:spcPts val="2600"/>
              </a:spcBef>
              <a:buSzPct val="125000"/>
              <a:buFont typeface="Didot"/>
              <a:buChar char="-"/>
            </a:pPr>
            <a:r>
              <a:rPr i="1" sz="2600">
                <a:uFill>
                  <a:solidFill>
                    <a:srgbClr val="00FDFF"/>
                  </a:solidFill>
                </a:uFill>
              </a:rPr>
              <a:t>All cruelty &amp; crime grows out of this rule</a:t>
            </a:r>
            <a:r>
              <a:rPr i="1" sz="2600">
                <a:uFill>
                  <a:solidFill>
                    <a:srgbClr val="FFFFFF"/>
                  </a:solidFill>
                </a:uFill>
              </a:rPr>
              <a:t>	</a:t>
            </a:r>
            <a:endParaRPr>
              <a:uFill>
                <a:solidFill>
                  <a:srgbClr val="FFFFFF"/>
                </a:solidFill>
              </a:uFill>
            </a:endParaRPr>
          </a:p>
          <a:p>
            <a:pPr lvl="1" marL="783590" marR="40639" indent="-285750" defTabSz="914400">
              <a:spcBef>
                <a:spcPts val="600"/>
              </a:spcBef>
              <a:buClr>
                <a:srgbClr val="FFA900"/>
              </a:buClr>
              <a:buSzPct val="100000"/>
              <a:buFont typeface="Times"/>
              <a:buChar char="–"/>
              <a:defRPr>
                <a:uFill>
                  <a:solidFill>
                    <a:srgbClr val="000000"/>
                  </a:solidFill>
                </a:uFill>
                <a:latin typeface="+mn-lt"/>
                <a:ea typeface="+mn-ea"/>
                <a:cs typeface="+mn-cs"/>
                <a:sym typeface="Times"/>
              </a:defRPr>
            </a:pPr>
            <a:r>
              <a:rPr>
                <a:uFill>
                  <a:solidFill>
                    <a:srgbClr val="FFA900"/>
                  </a:solidFill>
                </a:uFill>
                <a:latin typeface="+mj-lt"/>
                <a:ea typeface="+mj-ea"/>
                <a:cs typeface="+mj-cs"/>
                <a:sym typeface="Didot"/>
              </a:rPr>
              <a:t>“Man's inhumanity to man makes countless thousands mourn”</a:t>
            </a:r>
            <a:endParaRPr>
              <a:uFill>
                <a:solidFill>
                  <a:srgbClr val="FFA900"/>
                </a:solidFill>
              </a:uFill>
              <a:latin typeface="+mj-lt"/>
              <a:ea typeface="+mj-ea"/>
              <a:cs typeface="+mj-cs"/>
              <a:sym typeface="Didot"/>
            </a:endParaRPr>
          </a:p>
          <a:p>
            <a:pPr lvl="1" marL="783590" marR="40639" indent="-285750" defTabSz="914400">
              <a:spcBef>
                <a:spcPts val="600"/>
              </a:spcBef>
              <a:buClr>
                <a:srgbClr val="FFA900"/>
              </a:buClr>
              <a:buSzPct val="100000"/>
              <a:buFont typeface="Times"/>
              <a:buChar char="–"/>
              <a:defRPr>
                <a:uFill>
                  <a:solidFill>
                    <a:srgbClr val="000000"/>
                  </a:solidFill>
                </a:uFill>
                <a:latin typeface="+mn-lt"/>
                <a:ea typeface="+mn-ea"/>
                <a:cs typeface="+mn-cs"/>
                <a:sym typeface="Times"/>
              </a:defRPr>
            </a:pPr>
            <a:r>
              <a:rPr>
                <a:uFill>
                  <a:solidFill>
                    <a:srgbClr val="FFA900"/>
                  </a:solidFill>
                </a:uFill>
                <a:latin typeface="+mj-lt"/>
                <a:ea typeface="+mj-ea"/>
                <a:cs typeface="+mj-cs"/>
                <a:sym typeface="Didot"/>
              </a:rPr>
              <a:t>“civilization went out when the lights went out.”	</a:t>
            </a:r>
            <a:r>
              <a:rPr>
                <a:uFill>
                  <a:solidFill>
                    <a:srgbClr val="FFFFFF"/>
                  </a:solidFill>
                </a:uFill>
                <a:latin typeface="+mj-lt"/>
                <a:ea typeface="+mj-ea"/>
                <a:cs typeface="+mj-cs"/>
                <a:sym typeface="Didot"/>
              </a:rPr>
              <a:t>	</a:t>
            </a:r>
            <a:r>
              <a:rPr i="1">
                <a:uFill>
                  <a:solidFill>
                    <a:srgbClr val="FFFFFF"/>
                  </a:solidFill>
                </a:uFill>
                <a:latin typeface="+mj-lt"/>
                <a:ea typeface="+mj-ea"/>
                <a:cs typeface="+mj-cs"/>
                <a:sym typeface="Didot"/>
              </a:rPr>
              <a:t>	</a:t>
            </a:r>
          </a:p>
        </p:txBody>
      </p:sp>
      <p:pic>
        <p:nvPicPr>
          <p:cNvPr id="150" name="0LaforetP005.tiff" descr="0LaforetP005.tiff"/>
          <p:cNvPicPr>
            <a:picLocks noChangeAspect="1"/>
          </p:cNvPicPr>
          <p:nvPr/>
        </p:nvPicPr>
        <p:blipFill>
          <a:blip r:embed="rId3">
            <a:extLst/>
          </a:blip>
          <a:stretch>
            <a:fillRect/>
          </a:stretch>
        </p:blipFill>
        <p:spPr>
          <a:xfrm>
            <a:off x="5811308" y="3314700"/>
            <a:ext cx="3116792" cy="1968500"/>
          </a:xfrm>
          <a:prstGeom prst="rect">
            <a:avLst/>
          </a:prstGeom>
          <a:ln w="12700">
            <a:miter lim="400000"/>
          </a:ln>
        </p:spPr>
      </p:pic>
      <p:sp>
        <p:nvSpPr>
          <p:cNvPr id="151" name="Great New York city blackout…"/>
          <p:cNvSpPr/>
          <p:nvPr/>
        </p:nvSpPr>
        <p:spPr>
          <a:xfrm>
            <a:off x="482600" y="3276600"/>
            <a:ext cx="5334000" cy="311298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38100" tIns="38100" rIns="38100" bIns="38100"/>
          <a:lstStyle/>
          <a:p>
            <a:pPr lvl="1" marL="699487" marR="0" indent="-470887" defTabSz="406400">
              <a:spcBef>
                <a:spcPts val="1200"/>
              </a:spcBef>
              <a:buSzPct val="125000"/>
              <a:buFont typeface="Didot"/>
              <a:buChar char="-"/>
              <a:defRPr sz="2800">
                <a:uFillTx/>
                <a:latin typeface="+mj-lt"/>
                <a:ea typeface="+mj-ea"/>
                <a:cs typeface="+mj-cs"/>
                <a:sym typeface="Didot"/>
              </a:defRPr>
            </a:pPr>
            <a:r>
              <a:rPr>
                <a:uFill>
                  <a:solidFill>
                    <a:srgbClr val="FFA900"/>
                  </a:solidFill>
                </a:uFill>
              </a:rPr>
              <a:t>Great New York city blackout</a:t>
            </a:r>
            <a:endParaRPr>
              <a:uFill>
                <a:solidFill>
                  <a:srgbClr val="FFA900"/>
                </a:solidFill>
              </a:uFill>
            </a:endParaRPr>
          </a:p>
          <a:p>
            <a:pPr lvl="1" marL="699487" marR="0" indent="-470887" defTabSz="406400">
              <a:spcBef>
                <a:spcPts val="1200"/>
              </a:spcBef>
              <a:buSzPct val="125000"/>
              <a:buFont typeface="Didot"/>
              <a:buChar char="-"/>
              <a:defRPr sz="2800">
                <a:uFillTx/>
                <a:latin typeface="+mj-lt"/>
                <a:ea typeface="+mj-ea"/>
                <a:cs typeface="+mj-cs"/>
                <a:sym typeface="Didot"/>
              </a:defRPr>
            </a:pPr>
            <a:r>
              <a:rPr sz="2600">
                <a:uFill>
                  <a:solidFill>
                    <a:srgbClr val="FFA900"/>
                  </a:solidFill>
                </a:uFill>
              </a:rPr>
              <a:t>“civilization went out when the lights went out.”</a:t>
            </a:r>
            <a:endParaRPr sz="2600">
              <a:uFill>
                <a:solidFill>
                  <a:srgbClr val="FFA900"/>
                </a:solidFill>
              </a:uFill>
            </a:endParaRPr>
          </a:p>
          <a:p>
            <a:pPr lvl="1" marL="699487" marR="0" indent="-470887" defTabSz="406400">
              <a:spcBef>
                <a:spcPts val="1200"/>
              </a:spcBef>
              <a:buSzPct val="125000"/>
              <a:buFont typeface="Didot"/>
              <a:buChar char="-"/>
              <a:defRPr sz="2800">
                <a:uFillTx/>
                <a:latin typeface="+mj-lt"/>
                <a:ea typeface="+mj-ea"/>
                <a:cs typeface="+mj-cs"/>
                <a:sym typeface="Didot"/>
              </a:defRPr>
            </a:pPr>
            <a:r>
              <a:rPr sz="2600">
                <a:uFill>
                  <a:solidFill>
                    <a:srgbClr val="00FDFF"/>
                  </a:solidFill>
                </a:uFill>
              </a:rPr>
              <a:t>All cruelty &amp; crime grows out of this rule</a:t>
            </a:r>
            <a:r>
              <a:rPr sz="2600">
                <a:uFill>
                  <a:solidFill>
                    <a:srgbClr val="FFFFFF"/>
                  </a:solidFill>
                </a:uFill>
              </a:rPr>
              <a:t>	</a:t>
            </a:r>
          </a:p>
        </p:txBody>
      </p:sp>
    </p:spTree>
  </p:cSld>
  <p:clrMapOvr>
    <a:masterClrMapping/>
  </p:clrMapOvr>
  <mc:AlternateContent xmlns:mc="http://schemas.openxmlformats.org/markup-compatibility/2006">
    <mc:Choice xmlns:p14="http://schemas.microsoft.com/office/powerpoint/2010/main" Requires="p14">
      <p:transition spd="med" advClick="1" p14:dur="1000">
        <p:blinds dir="vert"/>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The Iron Rule"/>
          <p:cNvSpPr txBox="1"/>
          <p:nvPr>
            <p:ph type="title"/>
          </p:nvPr>
        </p:nvSpPr>
        <p:spPr>
          <a:xfrm>
            <a:off x="889000" y="546100"/>
            <a:ext cx="7366000" cy="927100"/>
          </a:xfrm>
          <a:prstGeom prst="rect">
            <a:avLst/>
          </a:prstGeom>
        </p:spPr>
        <p:txBody>
          <a:bodyPr/>
          <a:lstStyle/>
          <a:p>
            <a:pPr/>
            <a:r>
              <a:t>The Iron Rule</a:t>
            </a:r>
          </a:p>
        </p:txBody>
      </p:sp>
      <p:sp>
        <p:nvSpPr>
          <p:cNvPr id="154" name="Obtain desires by the sorrows of others…"/>
          <p:cNvSpPr txBox="1"/>
          <p:nvPr>
            <p:ph type="body" idx="1"/>
          </p:nvPr>
        </p:nvSpPr>
        <p:spPr>
          <a:xfrm>
            <a:off x="482600" y="1854200"/>
            <a:ext cx="8166100" cy="4470400"/>
          </a:xfrm>
          <a:prstGeom prst="rect">
            <a:avLst/>
          </a:prstGeom>
          <a:solidFill>
            <a:srgbClr val="FFFFFF"/>
          </a:solidFill>
        </p:spPr>
        <p:txBody>
          <a:bodyPr anchor="t"/>
          <a:lstStyle/>
          <a:p>
            <a:pPr>
              <a:spcBef>
                <a:spcPts val="5800"/>
              </a:spcBef>
              <a:buBlip>
                <a:blip r:embed="rId2"/>
              </a:buBlip>
            </a:pPr>
            <a:r>
              <a:rPr b="1">
                <a:solidFill>
                  <a:srgbClr val="945200"/>
                </a:solidFill>
              </a:rPr>
              <a:t>Obtain desires by the sorrows of others</a:t>
            </a:r>
          </a:p>
          <a:p>
            <a:pPr lvl="1" marL="783590" marR="40639" indent="-285750" defTabSz="914400">
              <a:spcBef>
                <a:spcPts val="5800"/>
              </a:spcBef>
              <a:buSzPct val="100000"/>
              <a:buFont typeface="Didot"/>
              <a:buChar char="-"/>
              <a:defRPr sz="2500">
                <a:uFill>
                  <a:solidFill>
                    <a:srgbClr val="000000"/>
                  </a:solidFill>
                </a:uFill>
                <a:latin typeface="+mn-lt"/>
                <a:ea typeface="+mn-ea"/>
                <a:cs typeface="+mn-cs"/>
                <a:sym typeface="Times"/>
              </a:defRPr>
            </a:pPr>
            <a:r>
              <a:rPr>
                <a:uFill>
                  <a:solidFill>
                    <a:srgbClr val="FFA900"/>
                  </a:solidFill>
                </a:uFill>
                <a:latin typeface="+mj-lt"/>
                <a:ea typeface="+mj-ea"/>
                <a:cs typeface="+mj-cs"/>
                <a:sym typeface="Didot"/>
              </a:rPr>
              <a:t>Evolution  - Survival of the fittest</a:t>
            </a:r>
            <a:endParaRPr>
              <a:uFill>
                <a:solidFill>
                  <a:srgbClr val="FFA900"/>
                </a:solidFill>
              </a:uFill>
              <a:latin typeface="+mj-lt"/>
              <a:ea typeface="+mj-ea"/>
              <a:cs typeface="+mj-cs"/>
              <a:sym typeface="Didot"/>
            </a:endParaRPr>
          </a:p>
          <a:p>
            <a:pPr lvl="1" marL="783590" marR="40639" indent="-285750" defTabSz="914400">
              <a:spcBef>
                <a:spcPts val="5800"/>
              </a:spcBef>
              <a:buSzPct val="100000"/>
              <a:buFont typeface="Didot"/>
              <a:buChar char="-"/>
              <a:defRPr sz="2500">
                <a:uFill>
                  <a:solidFill>
                    <a:srgbClr val="000000"/>
                  </a:solidFill>
                </a:uFill>
                <a:latin typeface="+mn-lt"/>
                <a:ea typeface="+mn-ea"/>
                <a:cs typeface="+mn-cs"/>
                <a:sym typeface="Times"/>
              </a:defRPr>
            </a:pPr>
            <a:r>
              <a:rPr>
                <a:uFill>
                  <a:solidFill>
                    <a:srgbClr val="FFA900"/>
                  </a:solidFill>
                </a:uFill>
                <a:latin typeface="+mj-lt"/>
                <a:ea typeface="+mj-ea"/>
                <a:cs typeface="+mj-cs"/>
                <a:sym typeface="Didot"/>
              </a:rPr>
              <a:t>Romans -  Nazis - Soviets</a:t>
            </a:r>
            <a:endParaRPr>
              <a:uFill>
                <a:solidFill>
                  <a:srgbClr val="FFA900"/>
                </a:solidFill>
              </a:uFill>
              <a:latin typeface="+mj-lt"/>
              <a:ea typeface="+mj-ea"/>
              <a:cs typeface="+mj-cs"/>
              <a:sym typeface="Didot"/>
            </a:endParaRPr>
          </a:p>
          <a:p>
            <a:pPr lvl="1" marL="752973" marR="40639" indent="-255133" defTabSz="914400">
              <a:spcBef>
                <a:spcPts val="5800"/>
              </a:spcBef>
              <a:buSzPct val="100000"/>
              <a:buFont typeface="Didot"/>
              <a:buChar char="-"/>
              <a:defRPr>
                <a:uFill>
                  <a:solidFill>
                    <a:srgbClr val="000000"/>
                  </a:solidFill>
                </a:uFill>
                <a:latin typeface="+mn-lt"/>
                <a:ea typeface="+mn-ea"/>
                <a:cs typeface="+mn-cs"/>
                <a:sym typeface="Times"/>
              </a:defRPr>
            </a:pPr>
            <a:r>
              <a:rPr sz="2500">
                <a:uFill>
                  <a:solidFill>
                    <a:srgbClr val="FFA900"/>
                  </a:solidFill>
                </a:uFill>
                <a:latin typeface="+mj-lt"/>
                <a:ea typeface="+mj-ea"/>
                <a:cs typeface="+mj-cs"/>
                <a:sym typeface="Didot"/>
              </a:rPr>
              <a:t>Many parents, husbands, employers, &amp; policemen</a:t>
            </a:r>
            <a:r>
              <a:rPr i="1">
                <a:uFill>
                  <a:solidFill>
                    <a:srgbClr val="FFFFFF"/>
                  </a:solidFill>
                </a:uFill>
                <a:latin typeface="+mj-lt"/>
                <a:ea typeface="+mj-ea"/>
                <a:cs typeface="+mj-cs"/>
                <a:sym typeface="Didot"/>
              </a:rPr>
              <a:t> </a:t>
            </a:r>
          </a:p>
        </p:txBody>
      </p:sp>
      <p:pic>
        <p:nvPicPr>
          <p:cNvPr id="155" name="assyrian_king_under_foot.tiff" descr="assyrian_king_under_foot.tiff"/>
          <p:cNvPicPr>
            <a:picLocks noChangeAspect="1"/>
          </p:cNvPicPr>
          <p:nvPr/>
        </p:nvPicPr>
        <p:blipFill>
          <a:blip r:embed="rId3">
            <a:extLst/>
          </a:blip>
          <a:stretch>
            <a:fillRect/>
          </a:stretch>
        </p:blipFill>
        <p:spPr>
          <a:xfrm>
            <a:off x="6223000" y="2368550"/>
            <a:ext cx="2389068" cy="28702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checker dir="horz"/>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The Silver Rule:  “Do nothing to others that you would not have them do to you.”"/>
          <p:cNvSpPr txBox="1"/>
          <p:nvPr>
            <p:ph type="title"/>
          </p:nvPr>
        </p:nvSpPr>
        <p:spPr>
          <a:prstGeom prst="rect">
            <a:avLst/>
          </a:prstGeom>
        </p:spPr>
        <p:txBody>
          <a:bodyPr/>
          <a:lstStyle/>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The Silver Rule: </a:t>
            </a:r>
          </a:p>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i="1" sz="2800">
                <a:solidFill>
                  <a:srgbClr val="000000"/>
                </a:solidFill>
              </a:defRPr>
            </a:pPr>
            <a:r>
              <a:rPr>
                <a:uFill>
                  <a:solidFill>
                    <a:srgbClr val="00FDFF"/>
                  </a:solidFill>
                </a:uFill>
              </a:rPr>
              <a:t>“Do nothing to others that you would not have them do to you.”</a:t>
            </a:r>
          </a:p>
        </p:txBody>
      </p:sp>
      <p:pic>
        <p:nvPicPr>
          <p:cNvPr id="158" name="view;_ylt=A0PDoTCSuKtR7kkAnw.JzbkF;_ylu=X3oDMTBlMTQ4cGxyBHNlYwNzcgRzbGsDaW1n?back=http%3A%2F%2Fimages.search.yahoo.com%2Fyhs%2Fsearch%3Fp%3Dsilver%26n%3D30%26ei%3Dutf-8%26y%3DSearch%26type%3Dvmn__myst.tiff" descr="view;_ylt=A0PDoTCSuKtR7kkAnw.JzbkF;_ylu=X3oDMTBlMTQ4cGxyBHNlYwNzcgRzbGsDaW1n?back=http%3A%2F%2Fimages.search.yahoo.com%2Fyhs%2Fsearch%3Fp%3Dsilver%26n%3D30%26ei%3Dutf-8%26y%3DSearch%26type%3Dvmn__myst.tiff"/>
          <p:cNvPicPr>
            <a:picLocks noChangeAspect="1"/>
          </p:cNvPicPr>
          <p:nvPr/>
        </p:nvPicPr>
        <p:blipFill>
          <a:blip r:embed="rId2">
            <a:extLst/>
          </a:blip>
          <a:stretch>
            <a:fillRect/>
          </a:stretch>
        </p:blipFill>
        <p:spPr>
          <a:xfrm>
            <a:off x="800100" y="4445000"/>
            <a:ext cx="2540000" cy="1905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000000"/>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Didot"/>
        <a:ea typeface="Didot"/>
        <a:cs typeface="Didot"/>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Didot"/>
        <a:ea typeface="Didot"/>
        <a:cs typeface="Didot"/>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D2A9"/>
        </a:solidFill>
        <a:ln w="12700" cap="flat">
          <a:solidFill>
            <a:srgbClr val="000000"/>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
              <a:solidFill>
                <a:srgbClr val="000000"/>
              </a:solidFill>
            </a:uFill>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