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D67BF5-85BA-4860-89BF-3533543376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F559A-0049-47C7-BC8C-2CC91D199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7D188D8-278E-4C18-BF2E-68CB12115C6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9825A-9669-4E92-AD8C-45319F4CC0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A5660-6EA4-46C1-BCB4-75D36B455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DB85877-95F0-4EE2-B58A-B27BD455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5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E259-2269-412E-B1E5-C4335E59D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CE027-AD5D-421B-AF21-59CE98B3A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B459C-DC07-44E4-B9B4-C363EFE2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AC80A-2F73-4D2B-998B-44CD2932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B086-7470-4882-AF34-88579D25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3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3404-6FF8-4FE9-9D01-E645646F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6EB53-B3C7-46F0-88F8-315CCAEF1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528E4-6CCB-4C4E-8B6F-7686A0A7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762B-9DFB-461E-9EE2-25BC3E6C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296C-E98D-4C49-A622-A48D6700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9306E-FC8C-40AB-B795-F89FF489E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B9AD0-E8B7-443F-8D98-D65CA291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A76E9-ED47-47AC-80B4-083A1CDA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7316-3F6F-4B39-9B2E-0D6CF4DB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2AFDC-FFB4-4370-80BF-E0D61873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6464-12D5-473F-8224-473EA73B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C53C2-2EC1-4540-AD17-E08AE6B10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14C4-6C3A-4B44-95EE-C2735515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42E51-B0ED-4E45-A42A-3716C689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723D2-BFFF-46DB-8859-48493A03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3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14EB-F429-411F-90BF-FF781025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BAD30-0CF9-4557-A28B-1A66605F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F0208-7BC5-474D-96BF-17CEFD4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3E80-864A-4E84-AFE3-FFA0BFDD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0871E-13C6-4D35-BF7C-95AA7B37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CDD3-2D57-4AEF-804C-A5178A6A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AE951-79E8-4518-9BDB-671B0A6E7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E4C68-F5A8-43BC-8D11-70278A7EE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943AF-A7F0-4766-805B-D0264E33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7E758-AD4C-4312-A536-AB977FE2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DF624-AE15-4BEB-974C-94F10250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1C03-311C-4A54-BDE6-4A575025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066A5-975D-4088-8D10-C68EE384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F3203-EA6A-415A-8E5F-9296A77D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CAD9B-2729-4D91-B50E-BA5333011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731F4-F5E2-4372-B25C-0839F6C59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A5220-A475-4D3F-AC95-19F2B3E1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0864F-7B28-4907-B5E1-E6D1D496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FBEA6-D6B4-412B-9FD0-1C8CE141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6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0EC0-3E13-47B2-947B-C992F12A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9E75D-9261-4669-9909-DD1B5BA6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9C35-F6DC-4860-B7CB-B6216C1A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241F3-8165-4B38-8FD3-D2B9B22A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6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99E68-FE22-48A9-965D-6B228339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1D024-65D1-4855-93AB-0E1EFB04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74B6-F949-48F8-AAC8-BCFC7F4B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7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2C7E-E53C-4D95-A6CC-5B78FC36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01F2-BA3E-4B44-AEA8-BB25D6D0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B45DC-2DD0-4A8D-B408-C474F71C3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6A12A-AE9B-4F03-88C8-3AB08EE9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C1F57-F74E-4107-8555-E3CF5959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DE825-2E3A-4CDD-8D76-0C8215BB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01A6-9A68-478A-8307-23772076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26FAF-D432-4C68-BA09-6226E8462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78C79-066F-4A08-B9C7-B81B8F2BD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BD155-44F2-4587-A8B2-FCADF6A1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ACDEF-8AB2-420D-9F50-02F19DE3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BC138-AF87-477D-AE95-3B5A82A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8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EDA60-D003-4782-84AC-31A7FAAE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35408-74B8-4B57-97DF-F6DBDEE2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7D71-35CC-49F6-A194-56D072801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8401-C1D0-404E-8175-7B7A66E9625C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5E45-66E8-4359-AD08-051E31033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3AE50-CC40-4665-BF59-69D59E5E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108B-519D-4C51-8125-153111A9C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2UaPm3edlks/maxresdefault.jpg">
            <a:extLst>
              <a:ext uri="{FF2B5EF4-FFF2-40B4-BE49-F238E27FC236}">
                <a16:creationId xmlns:a16="http://schemas.microsoft.com/office/drawing/2014/main" id="{B0746646-B878-491C-B5E3-5264E8D90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92" y="147979"/>
            <a:ext cx="8702299" cy="6562041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F32F5AD-AA8E-4B69-AB78-03CE2D0F7CEB}"/>
              </a:ext>
            </a:extLst>
          </p:cNvPr>
          <p:cNvSpPr txBox="1">
            <a:spLocks/>
          </p:cNvSpPr>
          <p:nvPr/>
        </p:nvSpPr>
        <p:spPr>
          <a:xfrm>
            <a:off x="3689681" y="-273548"/>
            <a:ext cx="5422235" cy="1813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JOURNEY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784696-9A5A-40BB-9FB5-21FC3A24B1E7}"/>
              </a:ext>
            </a:extLst>
          </p:cNvPr>
          <p:cNvSpPr txBox="1">
            <a:spLocks/>
          </p:cNvSpPr>
          <p:nvPr/>
        </p:nvSpPr>
        <p:spPr>
          <a:xfrm>
            <a:off x="3192374" y="5342021"/>
            <a:ext cx="6240379" cy="1171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Colossians 3:2 (NASB)</a:t>
            </a:r>
            <a:endParaRPr lang="en-US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Set your mind on the things above, not on the things that are on earth</a:t>
            </a:r>
            <a:r>
              <a:rPr lang="en-US" sz="3200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br>
              <a:rPr lang="en-US" sz="32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3200" u="sng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3474-DA18-4076-9DE4-E06FA344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Attain Happiness and Holiness in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85F7-01B9-4ACE-8E5B-6EB2F98CD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2368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Paradoxical?  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Life of Holiness and Service that Glorifies God       Happiness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Experience Purpose, Meaning, and Fulfillment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Isaiah 58:10,11</a:t>
            </a:r>
          </a:p>
        </p:txBody>
      </p:sp>
      <p:pic>
        <p:nvPicPr>
          <p:cNvPr id="11266" name="Picture 2" descr="http://www.christianresearchservice.com/images/homepic2.jpg">
            <a:extLst>
              <a:ext uri="{FF2B5EF4-FFF2-40B4-BE49-F238E27FC236}">
                <a16:creationId xmlns:a16="http://schemas.microsoft.com/office/drawing/2014/main" id="{5F0F26AB-B1F3-4D12-A612-8668E7BA0E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3" y="1825624"/>
            <a:ext cx="509626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522731D-F340-4168-A99E-65DBD8963BD9}"/>
              </a:ext>
            </a:extLst>
          </p:cNvPr>
          <p:cNvSpPr/>
          <p:nvPr/>
        </p:nvSpPr>
        <p:spPr>
          <a:xfrm>
            <a:off x="2069430" y="3493168"/>
            <a:ext cx="36896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52A5-2CBF-44C5-89DA-6D085BB6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The Conclusion Is Near</a:t>
            </a:r>
            <a:b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You Thinking and How Do You Feel?</a:t>
            </a:r>
            <a:endParaRPr lang="en-US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B3AF-A063-4F12-88BA-0C765974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63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 Have only a Short Number of Years to Dwell upon the Earth</a:t>
            </a:r>
          </a:p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We Are to Pursue Godly Holiness </a:t>
            </a:r>
          </a:p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We Are to Find Happiness in the Lord</a:t>
            </a:r>
          </a:p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Jesus Is Preparing a Wonderful Eternal Dwelling Place for Us</a:t>
            </a:r>
          </a:p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We’re Embroiled in an Ongoing Good vs. Evil Battle</a:t>
            </a:r>
          </a:p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Satan Constantly Seeks to Destroy Our Souls</a:t>
            </a:r>
          </a:p>
          <a:p>
            <a:pPr marL="0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We Can Please God and Achieve Happiness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E06EE-12C5-4E2C-93DB-B47EBA8ABF26}"/>
              </a:ext>
            </a:extLst>
          </p:cNvPr>
          <p:cNvSpPr txBox="1"/>
          <p:nvPr/>
        </p:nvSpPr>
        <p:spPr>
          <a:xfrm>
            <a:off x="900363" y="5759115"/>
            <a:ext cx="1039127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SING “We Shall Stand before the Throne” (pg. 509)</a:t>
            </a:r>
          </a:p>
        </p:txBody>
      </p:sp>
    </p:spTree>
    <p:extLst>
      <p:ext uri="{BB962C8B-B14F-4D97-AF65-F5344CB8AC3E}">
        <p14:creationId xmlns:p14="http://schemas.microsoft.com/office/powerpoint/2010/main" val="105572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936475-1483-47AB-B79C-35FDBFB9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Our Created Life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DBA26-8048-45DD-839A-3A1E978CE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57000"/>
            </a:pPr>
            <a:r>
              <a:rPr lang="en-US" sz="4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Fearfully and  Wonderfully Created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 [Psalm 139:14]</a:t>
            </a:r>
          </a:p>
          <a:p>
            <a:pPr>
              <a:buClr>
                <a:srgbClr val="FFFF00"/>
              </a:buClr>
              <a:buSzPct val="100000"/>
            </a:pPr>
            <a:r>
              <a:rPr lang="en-US" sz="4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70, Maybe 80-Year Lifespan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 [Psalm 90:10]</a:t>
            </a:r>
          </a:p>
        </p:txBody>
      </p:sp>
      <p:pic>
        <p:nvPicPr>
          <p:cNvPr id="2050" name="Picture 2" descr="https://tse4.mm.bing.net/th?id=OIP.LrnZO1Q9Y6zXjvltBtYgMwHaEJ&amp;pid=15.1&amp;P=0&amp;w=337&amp;h=189">
            <a:extLst>
              <a:ext uri="{FF2B5EF4-FFF2-40B4-BE49-F238E27FC236}">
                <a16:creationId xmlns:a16="http://schemas.microsoft.com/office/drawing/2014/main" id="{4E530761-2D67-4CCA-97F0-AFCA515857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90" y="1796052"/>
            <a:ext cx="3654342" cy="20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3uBZ0nk8bBE/UtbXSzCgImI/AAAAAAAADzA/HE1Plh3A_HI/s1600/creation+beauty.jpg">
            <a:extLst>
              <a:ext uri="{FF2B5EF4-FFF2-40B4-BE49-F238E27FC236}">
                <a16:creationId xmlns:a16="http://schemas.microsoft.com/office/drawing/2014/main" id="{0DF3067B-E174-4725-9BA6-7EBE4C0F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90" y="3657600"/>
            <a:ext cx="3654342" cy="23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7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1837-B1EB-43F8-A40D-F0094EEB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Not a Long Time</a:t>
            </a:r>
            <a:b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53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Then What Should We Pursue?</a:t>
            </a:r>
            <a:endParaRPr lang="en-US" b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3A11-BDF0-435E-98C4-3CACBBB241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Happiness?  No, not So Much</a:t>
            </a:r>
          </a:p>
          <a:p>
            <a:pPr>
              <a:buClr>
                <a:srgbClr val="FFFF00"/>
              </a:buClr>
            </a:pP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Holiness?  Yes, Definitely</a:t>
            </a:r>
          </a:p>
          <a:p>
            <a:pPr>
              <a:buClr>
                <a:srgbClr val="FFFF00"/>
              </a:buClr>
            </a:pP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Hebrews 12:14</a:t>
            </a:r>
          </a:p>
          <a:p>
            <a:pPr>
              <a:buClr>
                <a:srgbClr val="FFFF00"/>
              </a:buClr>
            </a:pP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1 Peter 1:15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00" name="Picture 4" descr="https://tse3.mm.bing.net/th?id=OIP.D-v26A03A5Nw-WZMv_lMLAHaFj&amp;pid=15.1&amp;P=0&amp;w=252&amp;h=190">
            <a:extLst>
              <a:ext uri="{FF2B5EF4-FFF2-40B4-BE49-F238E27FC236}">
                <a16:creationId xmlns:a16="http://schemas.microsoft.com/office/drawing/2014/main" id="{D55F7539-C69A-49D9-91C6-F08EFCD548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01" y="1914066"/>
            <a:ext cx="3394184" cy="25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allpaper4god.com/en/wp-content/uploads/2013/08/All-Scripture-is-God-breathed-open-biblie-christian-wallpaper-hd_1366x768.jpg">
            <a:extLst>
              <a:ext uri="{FF2B5EF4-FFF2-40B4-BE49-F238E27FC236}">
                <a16:creationId xmlns:a16="http://schemas.microsoft.com/office/drawing/2014/main" id="{AFE6CD99-1AAA-432D-9AD3-2C68843A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01" y="4001293"/>
            <a:ext cx="3394184" cy="21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1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E4106-2AE0-4A43-894C-3B18E628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Just What Is Happiness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7960F5-EAE9-41F9-BBCB-637A3C6C2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12832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Worldly Happiness and Holiness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Worldly Happiness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Pleasurable, Satisfying Physically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Short-term Pleasures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Flesh, Eyes, and/or Pride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1 John 2:16</a:t>
            </a:r>
          </a:p>
        </p:txBody>
      </p:sp>
      <p:pic>
        <p:nvPicPr>
          <p:cNvPr id="5122" name="Picture 2" descr="https://tse1.mm.bing.net/th?id=OIP.bGXKCKeaeRBrMf1y0WGK4QHaE4&amp;pid=15.1&amp;P=0&amp;w=260&amp;h=172">
            <a:extLst>
              <a:ext uri="{FF2B5EF4-FFF2-40B4-BE49-F238E27FC236}">
                <a16:creationId xmlns:a16="http://schemas.microsoft.com/office/drawing/2014/main" id="{C6F9BB53-3E39-4AFB-A3FB-47E7ADCFD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56" y="1834607"/>
            <a:ext cx="3070934" cy="203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se4.mm.bing.net/th?id=OIP.OO85Tvx_GtcKKTK9GMN6fQHaHa&amp;pid=15.1&amp;P=0&amp;w=300&amp;h=300">
            <a:extLst>
              <a:ext uri="{FF2B5EF4-FFF2-40B4-BE49-F238E27FC236}">
                <a16:creationId xmlns:a16="http://schemas.microsoft.com/office/drawing/2014/main" id="{70AC6DCF-DF2D-4FA3-838C-5F2CB376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56" y="3515268"/>
            <a:ext cx="3070934" cy="26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9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1FFB4E-75EA-42B9-AA2E-ED2BD853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What about Holiness?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F2B88D-E3A8-4EA7-8F47-3E9BDA5049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Spiritually Pure, Virtuous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Devoutness, Piousness, etc.</a:t>
            </a:r>
          </a:p>
          <a:p>
            <a:pPr>
              <a:buClr>
                <a:srgbClr val="FFFF00"/>
              </a:buClr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Antonyms (Opposites) Include Depravity, Evilness, Sinfulness, Wickedness, etc.</a:t>
            </a:r>
          </a:p>
        </p:txBody>
      </p:sp>
      <p:pic>
        <p:nvPicPr>
          <p:cNvPr id="6146" name="Picture 2" descr="http://www.ancientfuturefaithnetwork.org/wp-content/uploads/2014/04/holiness.jpg">
            <a:extLst>
              <a:ext uri="{FF2B5EF4-FFF2-40B4-BE49-F238E27FC236}">
                <a16:creationId xmlns:a16="http://schemas.microsoft.com/office/drawing/2014/main" id="{695520B6-37B3-4FA4-A2B3-7635C02BF8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5" y="1591803"/>
            <a:ext cx="3404937" cy="25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vangelicalendtimemachine.com/wp-content/uploads/2015/08/holy-is-the-Lord-God-Almighty.jpg">
            <a:extLst>
              <a:ext uri="{FF2B5EF4-FFF2-40B4-BE49-F238E27FC236}">
                <a16:creationId xmlns:a16="http://schemas.microsoft.com/office/drawing/2014/main" id="{0CE057F8-D7E4-4E23-B4C9-31449FE9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5" y="4162084"/>
            <a:ext cx="3404937" cy="23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9565-E4B9-48DC-8CCA-C26F50E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Putting Things into Perspective</a:t>
            </a:r>
            <a:b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How Do We Apply This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4900-AF21-4B93-A161-A78C3D5648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Jesus Is Preparing a Wonderful Place for Us in Eternity</a:t>
            </a:r>
          </a:p>
          <a:p>
            <a:pPr>
              <a:buClr>
                <a:srgbClr val="FFFF00"/>
              </a:buClr>
            </a:pP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John 14:2</a:t>
            </a:r>
          </a:p>
          <a:p>
            <a:pPr>
              <a:buClr>
                <a:srgbClr val="FFFF00"/>
              </a:buClr>
            </a:pPr>
            <a:r>
              <a:rPr lang="en-US" sz="4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Sing </a:t>
            </a:r>
            <a:r>
              <a:rPr lang="en-US" sz="4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Anywhere Is “Home” </a:t>
            </a:r>
            <a:r>
              <a:rPr lang="en-US" sz="4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(pg. 680)</a:t>
            </a:r>
            <a:endParaRPr lang="en-US" sz="4800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0" name="Picture 2" descr="https://s-media-cache-ak0.pinimg.com/736x/38/71/04/387104c9a2cb1e26910a012601b4802c.jpg">
            <a:extLst>
              <a:ext uri="{FF2B5EF4-FFF2-40B4-BE49-F238E27FC236}">
                <a16:creationId xmlns:a16="http://schemas.microsoft.com/office/drawing/2014/main" id="{6F8387F8-2F38-4A2B-B71C-08C94760BA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0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4C372-FDD6-471D-9D30-18197652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We’re Included in a Potentially Deadly Battle</a:t>
            </a:r>
            <a:endParaRPr lang="en-US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40E450-F468-41F8-BA0A-33ED8A98FA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First, We Must Dwell upon the Earth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 Deadly Battle Rages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Good vs. Evil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Satan Constantly Seeks to Destroy Us (1 Peter 5:8)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Either Build Godly Character or Process Our Souls for Destruction</a:t>
            </a:r>
          </a:p>
        </p:txBody>
      </p:sp>
      <p:pic>
        <p:nvPicPr>
          <p:cNvPr id="8194" name="Picture 2" descr="https://farm9.staticflickr.com/8099/8618964326_cf2ebd73d9_z.jpg">
            <a:extLst>
              <a:ext uri="{FF2B5EF4-FFF2-40B4-BE49-F238E27FC236}">
                <a16:creationId xmlns:a16="http://schemas.microsoft.com/office/drawing/2014/main" id="{33945C9F-2E7B-4B58-974D-64AA2CA370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6" y="1687220"/>
            <a:ext cx="4489743" cy="44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0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CF91-1949-40BB-BA33-9DD326B9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Live for Jesus, not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5BE1-A541-4A37-BA41-42F50105F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3907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Fantasy Island Life Style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Live in Happy, Carefree Manner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Disregard God’s Desires for Us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Disneyesque Surrealism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Self-Centered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With Misery and Devastation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Ecclesiastes 7:2 &amp; 5</a:t>
            </a:r>
          </a:p>
        </p:txBody>
      </p:sp>
      <p:pic>
        <p:nvPicPr>
          <p:cNvPr id="9218" name="Picture 2" descr="https://principlesforlifeministries.files.wordpress.com/2011/12/peacebestill.jpg">
            <a:extLst>
              <a:ext uri="{FF2B5EF4-FFF2-40B4-BE49-F238E27FC236}">
                <a16:creationId xmlns:a16="http://schemas.microsoft.com/office/drawing/2014/main" id="{AF9B0131-4192-4178-997C-DD618AF3E4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6365"/>
            <a:ext cx="5390146" cy="42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7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114F-7993-4A36-B273-94DE8AC5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902" y="365124"/>
            <a:ext cx="7183855" cy="1325563"/>
          </a:xfrm>
        </p:spPr>
        <p:txBody>
          <a:bodyPr/>
          <a:lstStyle/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We All Have an Achilles Heal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61E3-F33C-4F11-B32B-DD7F9D143A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We Live in a Blessed, Wealthy Nation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Surrounded by Horrid, Sinful Things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Satan Strikes Us in Vulnerable Areas (Achilles Heel)</a:t>
            </a:r>
          </a:p>
          <a:p>
            <a:pPr>
              <a:buClr>
                <a:srgbClr val="FFFF00"/>
              </a:buClr>
            </a:pP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Satan Dangles the Carrot of “Happiness” before Us</a:t>
            </a:r>
          </a:p>
        </p:txBody>
      </p:sp>
      <p:pic>
        <p:nvPicPr>
          <p:cNvPr id="10242" name="Picture 2" descr="http://blogs-images.forbes.com/taranelson/files/2011/09/danglingcarrot.jpg">
            <a:extLst>
              <a:ext uri="{FF2B5EF4-FFF2-40B4-BE49-F238E27FC236}">
                <a16:creationId xmlns:a16="http://schemas.microsoft.com/office/drawing/2014/main" id="{AA20DD04-E11C-49D2-95BC-11F07388C3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61" y="4586789"/>
            <a:ext cx="2949298" cy="15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ont-tread-on.me/wp-content/uploads/2011/02/achilles-heel1.jpg">
            <a:extLst>
              <a:ext uri="{FF2B5EF4-FFF2-40B4-BE49-F238E27FC236}">
                <a16:creationId xmlns:a16="http://schemas.microsoft.com/office/drawing/2014/main" id="{E7AB700D-22C6-4CAF-B445-AF2BA533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61" y="1690687"/>
            <a:ext cx="2949298" cy="27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3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376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Our Created Life</vt:lpstr>
      <vt:lpstr>Not a Long Time Then What Should We Pursue?</vt:lpstr>
      <vt:lpstr>Just What Is Happiness </vt:lpstr>
      <vt:lpstr>What about Holiness?</vt:lpstr>
      <vt:lpstr>Putting Things into Perspective How Do We Apply This Knowledge?</vt:lpstr>
      <vt:lpstr>We’re Included in a Potentially Deadly Battle</vt:lpstr>
      <vt:lpstr>Live for Jesus, not Self</vt:lpstr>
      <vt:lpstr>We All Have an Achilles Heal</vt:lpstr>
      <vt:lpstr>Attain Happiness and Holiness in the Lord</vt:lpstr>
      <vt:lpstr>The Conclusion Is Near What Are You Thinking and How Do You Feel?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</dc:title>
  <dc:creator>William Estes</dc:creator>
  <cp:lastModifiedBy>William Estes</cp:lastModifiedBy>
  <cp:revision>37</cp:revision>
  <cp:lastPrinted>2018-01-23T22:46:15Z</cp:lastPrinted>
  <dcterms:created xsi:type="dcterms:W3CDTF">2018-01-23T19:20:15Z</dcterms:created>
  <dcterms:modified xsi:type="dcterms:W3CDTF">2018-01-23T23:09:59Z</dcterms:modified>
</cp:coreProperties>
</file>