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1pPr>
    <a:lvl2pPr marL="0" marR="0" indent="2667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2pPr>
    <a:lvl3pPr marL="0" marR="0" indent="5334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3pPr>
    <a:lvl4pPr marL="0" marR="0" indent="8001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4pPr>
    <a:lvl5pPr marL="0" marR="0" indent="10668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5pPr>
    <a:lvl6pPr marL="0" marR="0" indent="13335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6pPr>
    <a:lvl7pPr marL="0" marR="0" indent="16129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7pPr>
    <a:lvl8pPr marL="0" marR="0" indent="18796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8pPr>
    <a:lvl9pPr marL="0" marR="0" indent="214630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56533A"/>
        </a:fontRef>
        <a:srgbClr val="56533A"/>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wholeTbl>
    <a:band2H>
      <a:tcTxStyle b="def" i="def"/>
      <a:tcStyle>
        <a:tcBdr/>
        <a:fill>
          <a:solidFill>
            <a:srgbClr val="EFF1F3"/>
          </a:solidFill>
        </a:fill>
      </a:tcStyle>
    </a:band2H>
    <a:firstCol>
      <a:tcTxStyle b="off" i="on">
        <a:fontRef idx="minor">
          <a:srgbClr val="FFFFFF"/>
        </a:fontRef>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firstCol>
    <a:lastRow>
      <a:tcTxStyle b="off" i="on">
        <a:fontRef idx="minor">
          <a:srgbClr val="FFFFFF"/>
        </a:fontRef>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lastRow>
    <a:firstRow>
      <a:tcTxStyle b="off" i="on">
        <a:fontRef idx="minor">
          <a:srgbClr val="FFFFFF"/>
        </a:fontRef>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ph type="sldImg"/>
          </p:nvPr>
        </p:nvSpPr>
        <p:spPr>
          <a:xfrm>
            <a:off x="1143000" y="685800"/>
            <a:ext cx="4572000" cy="3429000"/>
          </a:xfrm>
          <a:prstGeom prst="rect">
            <a:avLst/>
          </a:prstGeom>
        </p:spPr>
        <p:txBody>
          <a:bodyPr/>
          <a:lstStyle/>
          <a:p>
            <a:pPr/>
          </a:p>
        </p:txBody>
      </p:sp>
      <p:sp>
        <p:nvSpPr>
          <p:cNvPr id="113" name="Shape 11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355600" latinLnBrk="0">
      <a:defRPr sz="1400">
        <a:latin typeface="Lucida Grande"/>
        <a:ea typeface="Lucida Grande"/>
        <a:cs typeface="Lucida Grande"/>
        <a:sym typeface="Lucida Grande"/>
      </a:defRPr>
    </a:lvl1pPr>
    <a:lvl2pPr indent="228600" defTabSz="355600" latinLnBrk="0">
      <a:defRPr sz="1400">
        <a:latin typeface="Lucida Grande"/>
        <a:ea typeface="Lucida Grande"/>
        <a:cs typeface="Lucida Grande"/>
        <a:sym typeface="Lucida Grande"/>
      </a:defRPr>
    </a:lvl2pPr>
    <a:lvl3pPr indent="457200" defTabSz="355600" latinLnBrk="0">
      <a:defRPr sz="1400">
        <a:latin typeface="Lucida Grande"/>
        <a:ea typeface="Lucida Grande"/>
        <a:cs typeface="Lucida Grande"/>
        <a:sym typeface="Lucida Grande"/>
      </a:defRPr>
    </a:lvl3pPr>
    <a:lvl4pPr indent="685800" defTabSz="355600" latinLnBrk="0">
      <a:defRPr sz="1400">
        <a:latin typeface="Lucida Grande"/>
        <a:ea typeface="Lucida Grande"/>
        <a:cs typeface="Lucida Grande"/>
        <a:sym typeface="Lucida Grande"/>
      </a:defRPr>
    </a:lvl4pPr>
    <a:lvl5pPr indent="914400" defTabSz="355600" latinLnBrk="0">
      <a:defRPr sz="1400">
        <a:latin typeface="Lucida Grande"/>
        <a:ea typeface="Lucida Grande"/>
        <a:cs typeface="Lucida Grande"/>
        <a:sym typeface="Lucida Grande"/>
      </a:defRPr>
    </a:lvl5pPr>
    <a:lvl6pPr indent="1143000" defTabSz="355600" latinLnBrk="0">
      <a:defRPr sz="1400">
        <a:latin typeface="Lucida Grande"/>
        <a:ea typeface="Lucida Grande"/>
        <a:cs typeface="Lucida Grande"/>
        <a:sym typeface="Lucida Grande"/>
      </a:defRPr>
    </a:lvl6pPr>
    <a:lvl7pPr indent="1371600" defTabSz="355600" latinLnBrk="0">
      <a:defRPr sz="1400">
        <a:latin typeface="Lucida Grande"/>
        <a:ea typeface="Lucida Grande"/>
        <a:cs typeface="Lucida Grande"/>
        <a:sym typeface="Lucida Grande"/>
      </a:defRPr>
    </a:lvl7pPr>
    <a:lvl8pPr indent="1600200" defTabSz="355600" latinLnBrk="0">
      <a:defRPr sz="1400">
        <a:latin typeface="Lucida Grande"/>
        <a:ea typeface="Lucida Grande"/>
        <a:cs typeface="Lucida Grande"/>
        <a:sym typeface="Lucida Grande"/>
      </a:defRPr>
    </a:lvl8pPr>
    <a:lvl9pPr indent="1828800" defTabSz="355600" latinLnBrk="0">
      <a:defRPr sz="14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790700"/>
            <a:ext cx="8178800" cy="1866900"/>
          </a:xfrm>
          <a:prstGeom prst="rect">
            <a:avLst/>
          </a:prstGeom>
        </p:spPr>
        <p:txBody>
          <a:bodyPr anchor="b"/>
          <a:lstStyle/>
          <a:p>
            <a:pPr/>
            <a:r>
              <a:t>Title Text</a:t>
            </a:r>
          </a:p>
        </p:txBody>
      </p:sp>
      <p:sp>
        <p:nvSpPr>
          <p:cNvPr id="12" name="Body Level One…"/>
          <p:cNvSpPr txBox="1"/>
          <p:nvPr>
            <p:ph type="body" sz="quarter" idx="1"/>
          </p:nvPr>
        </p:nvSpPr>
        <p:spPr>
          <a:xfrm>
            <a:off x="990600" y="4051300"/>
            <a:ext cx="8178800" cy="1270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C5C3AE"/>
        </a:solidFill>
      </p:bgPr>
    </p:bg>
    <p:spTree>
      <p:nvGrpSpPr>
        <p:cNvPr id="1" name=""/>
        <p:cNvGrpSpPr/>
        <p:nvPr/>
      </p:nvGrpSpPr>
      <p:grpSpPr>
        <a:xfrm>
          <a:off x="0" y="0"/>
          <a:ext cx="0" cy="0"/>
          <a:chOff x="0" y="0"/>
          <a:chExt cx="0" cy="0"/>
        </a:xfrm>
      </p:grpSpPr>
      <p:sp>
        <p:nvSpPr>
          <p:cNvPr id="86" name="Title Text"/>
          <p:cNvSpPr txBox="1"/>
          <p:nvPr>
            <p:ph type="title"/>
          </p:nvPr>
        </p:nvSpPr>
        <p:spPr>
          <a:prstGeom prst="rect">
            <a:avLst/>
          </a:prstGeom>
        </p:spPr>
        <p:txBody>
          <a:bodyPr/>
          <a:lstStyle/>
          <a:p>
            <a:pPr/>
            <a:r>
              <a:t>Title Text</a:t>
            </a:r>
          </a:p>
        </p:txBody>
      </p:sp>
      <p:sp>
        <p:nvSpPr>
          <p:cNvPr id="87" name="Body Level One…"/>
          <p:cNvSpPr txBox="1"/>
          <p:nvPr>
            <p:ph type="body" sz="half" idx="1"/>
          </p:nvPr>
        </p:nvSpPr>
        <p:spPr>
          <a:xfrm>
            <a:off x="990600" y="1943100"/>
            <a:ext cx="3835400" cy="4965700"/>
          </a:xfrm>
          <a:prstGeom prst="rect">
            <a:avLst/>
          </a:prstGeom>
        </p:spPr>
        <p:txBody>
          <a:bodyPr/>
          <a:lstStyle>
            <a:lvl1pPr marL="493957" indent="-269061">
              <a:spcBef>
                <a:spcPts val="3200"/>
              </a:spcBef>
              <a:defRPr sz="2400"/>
            </a:lvl1pPr>
            <a:lvl2pPr marL="891361" indent="-269061">
              <a:spcBef>
                <a:spcPts val="3200"/>
              </a:spcBef>
              <a:defRPr sz="2400"/>
            </a:lvl2pPr>
            <a:lvl3pPr marL="1297761" indent="-269061">
              <a:spcBef>
                <a:spcPts val="3200"/>
              </a:spcBef>
              <a:defRPr sz="2400"/>
            </a:lvl3pPr>
            <a:lvl4pPr marL="1704161" indent="-269061">
              <a:spcBef>
                <a:spcPts val="3200"/>
              </a:spcBef>
              <a:defRPr sz="2400"/>
            </a:lvl4pPr>
            <a:lvl5pPr marL="2110561" indent="-269061">
              <a:spcBef>
                <a:spcPts val="32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95" name="Title Text"/>
          <p:cNvSpPr txBox="1"/>
          <p:nvPr>
            <p:ph type="title"/>
          </p:nvPr>
        </p:nvSpPr>
        <p:spPr>
          <a:prstGeom prst="rect">
            <a:avLst/>
          </a:prstGeom>
        </p:spPr>
        <p:txBody>
          <a:bodyPr/>
          <a:lstStyle/>
          <a:p>
            <a:pPr/>
            <a:r>
              <a:t>Title Text</a:t>
            </a:r>
          </a:p>
        </p:txBody>
      </p:sp>
      <p:sp>
        <p:nvSpPr>
          <p:cNvPr id="96" name="Body Level One…"/>
          <p:cNvSpPr txBox="1"/>
          <p:nvPr>
            <p:ph type="body" sz="half" idx="1"/>
          </p:nvPr>
        </p:nvSpPr>
        <p:spPr>
          <a:xfrm>
            <a:off x="990600" y="1943100"/>
            <a:ext cx="3835400" cy="4965700"/>
          </a:xfrm>
          <a:prstGeom prst="rect">
            <a:avLst/>
          </a:prstGeom>
        </p:spPr>
        <p:txBody>
          <a:bodyPr/>
          <a:lstStyle>
            <a:lvl1pPr marL="493957" indent="-269061">
              <a:spcBef>
                <a:spcPts val="3200"/>
              </a:spcBef>
              <a:defRPr sz="2400"/>
            </a:lvl1pPr>
            <a:lvl2pPr marL="891361" indent="-269061">
              <a:spcBef>
                <a:spcPts val="3200"/>
              </a:spcBef>
              <a:defRPr sz="2400"/>
            </a:lvl2pPr>
            <a:lvl3pPr marL="1297761" indent="-269061">
              <a:spcBef>
                <a:spcPts val="3200"/>
              </a:spcBef>
              <a:defRPr sz="2400"/>
            </a:lvl3pPr>
            <a:lvl4pPr marL="1704161" indent="-269061">
              <a:spcBef>
                <a:spcPts val="3200"/>
              </a:spcBef>
              <a:defRPr sz="2400"/>
            </a:lvl4pPr>
            <a:lvl5pPr marL="2110561" indent="-269061">
              <a:spcBef>
                <a:spcPts val="32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half" idx="1"/>
          </p:nvPr>
        </p:nvSpPr>
        <p:spPr>
          <a:xfrm>
            <a:off x="5880100" y="1943100"/>
            <a:ext cx="3289300" cy="4965700"/>
          </a:xfrm>
          <a:prstGeom prst="rect">
            <a:avLst/>
          </a:prstGeom>
        </p:spPr>
        <p:txBody>
          <a:bodyPr/>
          <a:lstStyle>
            <a:lvl1pPr marL="493957" indent="-269061">
              <a:spcBef>
                <a:spcPts val="3200"/>
              </a:spcBef>
              <a:defRPr sz="2400"/>
            </a:lvl1pPr>
            <a:lvl2pPr marL="891361" indent="-269061">
              <a:spcBef>
                <a:spcPts val="3200"/>
              </a:spcBef>
              <a:defRPr sz="2400"/>
            </a:lvl2pPr>
            <a:lvl3pPr marL="1297761" indent="-269061">
              <a:spcBef>
                <a:spcPts val="3200"/>
              </a:spcBef>
              <a:defRPr sz="2400"/>
            </a:lvl3pPr>
            <a:lvl4pPr marL="1704161" indent="-269061">
              <a:spcBef>
                <a:spcPts val="3200"/>
              </a:spcBef>
              <a:defRPr sz="2400"/>
            </a:lvl4pPr>
            <a:lvl5pPr marL="2110561" indent="-269061">
              <a:spcBef>
                <a:spcPts val="32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prstGeom prst="rect">
            <a:avLst/>
          </a:prstGeom>
        </p:spPr>
        <p:txBody>
          <a:bodyPr numCol="2" spcCol="408940" anchor="t"/>
          <a:lstStyle>
            <a:lvl1pPr marL="493957" indent="-269061">
              <a:spcBef>
                <a:spcPts val="3200"/>
              </a:spcBef>
              <a:defRPr sz="2400"/>
            </a:lvl1pPr>
            <a:lvl2pPr marL="891361" indent="-269061">
              <a:spcBef>
                <a:spcPts val="3200"/>
              </a:spcBef>
              <a:defRPr sz="2400"/>
            </a:lvl2pPr>
            <a:lvl3pPr marL="1297761" indent="-269061">
              <a:spcBef>
                <a:spcPts val="3200"/>
              </a:spcBef>
              <a:defRPr sz="2400"/>
            </a:lvl3pPr>
            <a:lvl4pPr marL="1704161" indent="-269061">
              <a:spcBef>
                <a:spcPts val="3200"/>
              </a:spcBef>
              <a:defRPr sz="2400"/>
            </a:lvl4pPr>
            <a:lvl5pPr marL="2110561" indent="-269061">
              <a:spcBef>
                <a:spcPts val="32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xfrm>
            <a:off x="990600" y="711200"/>
            <a:ext cx="8178800" cy="6197600"/>
          </a:xfrm>
          <a:prstGeom prst="rect">
            <a:avLst/>
          </a:prstGeom>
        </p:spPr>
        <p:txBody>
          <a:bodyPr/>
          <a:lstStyle>
            <a:lvl1pPr>
              <a:spcBef>
                <a:spcPts val="4500"/>
              </a:spcBef>
            </a:lvl1pPr>
            <a:lvl2pPr>
              <a:spcBef>
                <a:spcPts val="4500"/>
              </a:spcBef>
            </a:lvl2pPr>
            <a:lvl3pPr>
              <a:spcBef>
                <a:spcPts val="4500"/>
              </a:spcBef>
            </a:lvl3pPr>
            <a:lvl4pPr>
              <a:spcBef>
                <a:spcPts val="4500"/>
              </a:spcBef>
            </a:lvl4pPr>
            <a:lvl5pPr>
              <a:spcBef>
                <a:spcPts val="4500"/>
              </a:spcBef>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870200"/>
            <a:ext cx="8178800" cy="18669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C5C3AE"/>
        </a:solidFill>
      </p:bgPr>
    </p:bg>
    <p:spTree>
      <p:nvGrpSpPr>
        <p:cNvPr id="1" name=""/>
        <p:cNvGrpSpPr/>
        <p:nvPr/>
      </p:nvGrpSpPr>
      <p:grpSpPr>
        <a:xfrm>
          <a:off x="0" y="0"/>
          <a:ext cx="0" cy="0"/>
          <a:chOff x="0" y="0"/>
          <a:chExt cx="0" cy="0"/>
        </a:xfrm>
      </p:grpSpPr>
      <p:sp>
        <p:nvSpPr>
          <p:cNvPr id="69" name="Title Text"/>
          <p:cNvSpPr txBox="1"/>
          <p:nvPr>
            <p:ph type="title"/>
          </p:nvPr>
        </p:nvSpPr>
        <p:spPr>
          <a:xfrm>
            <a:off x="990600" y="5676900"/>
            <a:ext cx="8178800" cy="1549400"/>
          </a:xfrm>
          <a:prstGeom prst="rect">
            <a:avLst/>
          </a:prstGeom>
        </p:spPr>
        <p:txBody>
          <a:bodyPr/>
          <a:lstStyle/>
          <a:p>
            <a:pPr/>
            <a:r>
              <a:t>Title Text</a:t>
            </a:r>
          </a:p>
        </p:txBody>
      </p:sp>
      <p:sp>
        <p:nvSpPr>
          <p:cNvPr id="7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C5C3AE"/>
        </a:solidFill>
      </p:bgPr>
    </p:bg>
    <p:spTree>
      <p:nvGrpSpPr>
        <p:cNvPr id="1" name=""/>
        <p:cNvGrpSpPr/>
        <p:nvPr/>
      </p:nvGrpSpPr>
      <p:grpSpPr>
        <a:xfrm>
          <a:off x="0" y="0"/>
          <a:ext cx="0" cy="0"/>
          <a:chOff x="0" y="0"/>
          <a:chExt cx="0" cy="0"/>
        </a:xfrm>
      </p:grpSpPr>
      <p:sp>
        <p:nvSpPr>
          <p:cNvPr id="77" name="Title Text"/>
          <p:cNvSpPr txBox="1"/>
          <p:nvPr>
            <p:ph type="title"/>
          </p:nvPr>
        </p:nvSpPr>
        <p:spPr>
          <a:xfrm>
            <a:off x="482600" y="1270000"/>
            <a:ext cx="4597400" cy="2387600"/>
          </a:xfrm>
          <a:prstGeom prst="rect">
            <a:avLst/>
          </a:prstGeom>
        </p:spPr>
        <p:txBody>
          <a:bodyPr anchor="b"/>
          <a:lstStyle/>
          <a:p>
            <a:pPr/>
            <a:r>
              <a:t>Title Text</a:t>
            </a:r>
          </a:p>
        </p:txBody>
      </p:sp>
      <p:sp>
        <p:nvSpPr>
          <p:cNvPr id="78" name="Body Level One…"/>
          <p:cNvSpPr txBox="1"/>
          <p:nvPr>
            <p:ph type="body" sz="quarter" idx="1"/>
          </p:nvPr>
        </p:nvSpPr>
        <p:spPr>
          <a:xfrm>
            <a:off x="482600" y="4051300"/>
            <a:ext cx="4597400" cy="23876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90600" y="304800"/>
            <a:ext cx="8178800" cy="15494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3" name="Body Level One…"/>
          <p:cNvSpPr txBox="1"/>
          <p:nvPr>
            <p:ph type="body" idx="1"/>
          </p:nvPr>
        </p:nvSpPr>
        <p:spPr>
          <a:xfrm>
            <a:off x="990600" y="1943100"/>
            <a:ext cx="8178800" cy="4965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919741" y="7245350"/>
            <a:ext cx="311786" cy="355600"/>
          </a:xfrm>
          <a:prstGeom prst="rect">
            <a:avLst/>
          </a:prstGeom>
          <a:ln w="12700">
            <a:miter lim="400000"/>
          </a:ln>
          <a:effectLst>
            <a:outerShdw sx="100000" sy="100000" kx="0" ky="0" algn="b" rotWithShape="0" blurRad="25400" dist="25400" dir="2700000">
              <a:srgbClr val="FFFFFF">
                <a:alpha val="75000"/>
              </a:srgbClr>
            </a:outerShdw>
          </a:effectLst>
        </p:spPr>
        <p:txBody>
          <a:bodyPr wrap="none" lIns="38100" tIns="38100" rIns="38100" bIns="38100">
            <a:spAutoFit/>
          </a:bodyPr>
          <a:lstStyle>
            <a:lvl1pPr>
              <a:defRPr sz="1800"/>
            </a:lvl1pPr>
          </a:lstStyle>
          <a:p>
            <a:pPr>
              <a:defRPr>
                <a:effectLst/>
              </a:defRPr>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1pPr>
      <a:lvl2pPr marL="0" marR="0" indent="2286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2pPr>
      <a:lvl3pPr marL="0" marR="0" indent="4572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3pPr>
      <a:lvl4pPr marL="0" marR="0" indent="6858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4pPr>
      <a:lvl5pPr marL="0" marR="0" indent="9144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5pPr>
      <a:lvl6pPr marL="0" marR="0" indent="11430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6pPr>
      <a:lvl7pPr marL="0" marR="0" indent="13716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7pPr>
      <a:lvl8pPr marL="0" marR="0" indent="16002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8pPr>
      <a:lvl9pPr marL="0" marR="0" indent="1828800" algn="ctr" defTabSz="355600" rtl="0" latinLnBrk="0">
        <a:lnSpc>
          <a:spcPct val="100000"/>
        </a:lnSpc>
        <a:spcBef>
          <a:spcPts val="0"/>
        </a:spcBef>
        <a:spcAft>
          <a:spcPts val="0"/>
        </a:spcAft>
        <a:buClrTx/>
        <a:buSzTx/>
        <a:buFontTx/>
        <a:buNone/>
        <a:tabLst/>
        <a:defRPr b="0" baseline="0" cap="none" i="0" spc="0" strike="noStrike" sz="5000" u="none">
          <a:ln>
            <a:noFill/>
          </a:ln>
          <a:solidFill>
            <a:srgbClr val="56533A"/>
          </a:solidFill>
          <a:uFillTx/>
          <a:latin typeface="+mn-lt"/>
          <a:ea typeface="+mn-ea"/>
          <a:cs typeface="+mn-cs"/>
          <a:sym typeface="Hoefler Text"/>
        </a:defRPr>
      </a:lvl9pPr>
    </p:titleStyle>
    <p:bodyStyle>
      <a:lvl1pPr marL="519257" marR="0" indent="-294361"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1pPr>
      <a:lvl2pPr marL="916661" marR="0" indent="-294361"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2pPr>
      <a:lvl3pPr marL="1323061" marR="0" indent="-294361"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3pPr>
      <a:lvl4pPr marL="1729462" marR="0" indent="-294362"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4pPr>
      <a:lvl5pPr marL="2135862" marR="0" indent="-294362"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5pPr>
      <a:lvl6pPr marL="2542262" marR="0" indent="-294362"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6pPr>
      <a:lvl7pPr marL="2948662" marR="0" indent="-294362"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7pPr>
      <a:lvl8pPr marL="3355061" marR="0" indent="-294361"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8pPr>
      <a:lvl9pPr marL="3761461" marR="0" indent="-294361" algn="l" defTabSz="355600" latinLnBrk="0">
        <a:lnSpc>
          <a:spcPct val="100000"/>
        </a:lnSpc>
        <a:spcBef>
          <a:spcPts val="2500"/>
        </a:spcBef>
        <a:spcAft>
          <a:spcPts val="0"/>
        </a:spcAft>
        <a:buClrTx/>
        <a:buSzPct val="125000"/>
        <a:buFontTx/>
        <a:buChar char="•"/>
        <a:tabLst/>
        <a:defRPr b="0" baseline="0" cap="none" i="0" spc="0" strike="noStrike" sz="2800" u="none">
          <a:ln>
            <a:noFill/>
          </a:ln>
          <a:solidFill>
            <a:srgbClr val="56533A"/>
          </a:solidFill>
          <a:uFillTx/>
          <a:latin typeface="+mn-lt"/>
          <a:ea typeface="+mn-ea"/>
          <a:cs typeface="+mn-cs"/>
          <a:sym typeface="Hoefler Text"/>
        </a:defRPr>
      </a:lvl9pPr>
    </p:bodyStyle>
    <p:otherStyle>
      <a:lvl1pPr marL="0" marR="0" indent="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1pPr>
      <a:lvl2pPr marL="0" marR="0" indent="2286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2pPr>
      <a:lvl3pPr marL="0" marR="0" indent="4572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3pPr>
      <a:lvl4pPr marL="0" marR="0" indent="6858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4pPr>
      <a:lvl5pPr marL="0" marR="0" indent="9144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5pPr>
      <a:lvl6pPr marL="0" marR="0" indent="11430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6pPr>
      <a:lvl7pPr marL="0" marR="0" indent="13716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7pPr>
      <a:lvl8pPr marL="0" marR="0" indent="16002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8pPr>
      <a:lvl9pPr marL="0" marR="0" indent="1828800" algn="ctr" defTabSz="3556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oefler Tex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3.tif"/><Relationship Id="rId4" Type="http://schemas.openxmlformats.org/officeDocument/2006/relationships/image" Target="../media/image4.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10.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 Id="rId3" Type="http://schemas.openxmlformats.org/officeDocument/2006/relationships/image" Target="../media/image14.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 name="The Bible - The Book"/>
          <p:cNvSpPr txBox="1"/>
          <p:nvPr>
            <p:ph type="ctrTitle"/>
          </p:nvPr>
        </p:nvSpPr>
        <p:spPr>
          <a:xfrm>
            <a:off x="-457200" y="190500"/>
            <a:ext cx="8178800" cy="1866900"/>
          </a:xfrm>
          <a:prstGeom prst="rect">
            <a:avLst/>
          </a:prstGeom>
        </p:spPr>
        <p:txBody>
          <a:bodyPr/>
          <a:lstStyle>
            <a:lvl1pPr>
              <a:defRPr>
                <a:solidFill>
                  <a:srgbClr val="000000"/>
                </a:solidFill>
              </a:defRPr>
            </a:lvl1pPr>
          </a:lstStyle>
          <a:p>
            <a:pPr/>
            <a:r>
              <a:t>The Bible - The Book</a:t>
            </a:r>
          </a:p>
        </p:txBody>
      </p:sp>
      <p:sp>
        <p:nvSpPr>
          <p:cNvPr id="116" name="A miracle to be seen today"/>
          <p:cNvSpPr txBox="1"/>
          <p:nvPr>
            <p:ph type="subTitle" sz="quarter" idx="1"/>
          </p:nvPr>
        </p:nvSpPr>
        <p:spPr>
          <a:xfrm>
            <a:off x="787400" y="3378200"/>
            <a:ext cx="4940300" cy="1270000"/>
          </a:xfrm>
          <a:prstGeom prst="rect">
            <a:avLst/>
          </a:prstGeom>
        </p:spPr>
        <p:txBody>
          <a:bodyPr/>
          <a:lstStyle>
            <a:lvl1pPr>
              <a:defRPr sz="3500">
                <a:solidFill>
                  <a:srgbClr val="212121"/>
                </a:solidFill>
              </a:defRPr>
            </a:lvl1pPr>
          </a:lstStyle>
          <a:p>
            <a:pPr/>
            <a:r>
              <a:t>A miracle to be seen today</a:t>
            </a:r>
          </a:p>
        </p:txBody>
      </p:sp>
      <p:pic>
        <p:nvPicPr>
          <p:cNvPr id="117" name="droppedImage.pdf" descr="droppedImage.pdf"/>
          <p:cNvPicPr>
            <a:picLocks noChangeAspect="1"/>
          </p:cNvPicPr>
          <p:nvPr/>
        </p:nvPicPr>
        <p:blipFill>
          <a:blip r:embed="rId2">
            <a:extLst/>
          </a:blip>
          <a:stretch>
            <a:fillRect/>
          </a:stretch>
        </p:blipFill>
        <p:spPr>
          <a:xfrm>
            <a:off x="5732843" y="2439416"/>
            <a:ext cx="3789110" cy="49276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Among the Oldest Books Yet, Still Relevant"/>
          <p:cNvSpPr txBox="1"/>
          <p:nvPr>
            <p:ph type="title"/>
          </p:nvPr>
        </p:nvSpPr>
        <p:spPr>
          <a:xfrm>
            <a:off x="990600" y="-139700"/>
            <a:ext cx="8178800" cy="1549400"/>
          </a:xfrm>
          <a:prstGeom prst="rect">
            <a:avLst/>
          </a:prstGeom>
        </p:spPr>
        <p:txBody>
          <a:bodyPr/>
          <a:lstStyle/>
          <a:p>
            <a:pPr>
              <a:defRPr sz="4200">
                <a:solidFill>
                  <a:srgbClr val="000000"/>
                </a:solidFill>
              </a:defRPr>
            </a:pPr>
            <a:r>
              <a:t>Among the Oldest Books</a:t>
            </a:r>
          </a:p>
          <a:p>
            <a:pPr>
              <a:defRPr sz="4200">
                <a:solidFill>
                  <a:srgbClr val="000000"/>
                </a:solidFill>
              </a:defRPr>
            </a:pPr>
            <a:r>
              <a:t>Yet, Still Relevant</a:t>
            </a:r>
          </a:p>
        </p:txBody>
      </p:sp>
      <p:sp>
        <p:nvSpPr>
          <p:cNvPr id="156" name="Records events from creation to end of 1st century…"/>
          <p:cNvSpPr txBox="1"/>
          <p:nvPr>
            <p:ph type="body" idx="1"/>
          </p:nvPr>
        </p:nvSpPr>
        <p:spPr>
          <a:xfrm>
            <a:off x="-165100" y="1327150"/>
            <a:ext cx="8851900" cy="4965700"/>
          </a:xfrm>
          <a:prstGeom prst="rect">
            <a:avLst/>
          </a:prstGeom>
        </p:spPr>
        <p:txBody>
          <a:bodyPr anchor="t"/>
          <a:lstStyle/>
          <a:p>
            <a:pPr marL="540283" indent="-315387">
              <a:defRPr>
                <a:solidFill>
                  <a:srgbClr val="212121"/>
                </a:solidFill>
              </a:defRPr>
            </a:pPr>
            <a:r>
              <a:rPr sz="3000"/>
              <a:t>Records events from creation to end of </a:t>
            </a:r>
            <a:r>
              <a:rPr sz="3000">
                <a:latin typeface="Times"/>
                <a:ea typeface="Times"/>
                <a:cs typeface="Times"/>
                <a:sym typeface="Times"/>
              </a:rPr>
              <a:t>1</a:t>
            </a:r>
            <a:r>
              <a:rPr sz="3000"/>
              <a:t>st century</a:t>
            </a:r>
          </a:p>
          <a:p>
            <a:pPr lvl="1" marL="906149" indent="-283849">
              <a:spcBef>
                <a:spcPts val="4900"/>
              </a:spcBef>
              <a:buSzPct val="70000"/>
              <a:buFont typeface="Lucida Grande"/>
              <a:buChar char="‣"/>
              <a:defRPr>
                <a:solidFill>
                  <a:srgbClr val="212121"/>
                </a:solidFill>
              </a:defRPr>
            </a:pPr>
            <a:r>
              <a:rPr b="1" sz="2700">
                <a:solidFill>
                  <a:srgbClr val="011993"/>
                </a:solidFill>
              </a:rPr>
              <a:t>Events</a:t>
            </a:r>
            <a:r>
              <a:rPr sz="2700"/>
              <a:t> before pyramids</a:t>
            </a:r>
            <a:endParaRPr sz="2700"/>
          </a:p>
          <a:p>
            <a:pPr lvl="1" marL="906149" indent="-283849">
              <a:spcBef>
                <a:spcPts val="4900"/>
              </a:spcBef>
              <a:buSzPct val="70000"/>
              <a:buFont typeface="Lucida Grande"/>
              <a:buChar char="‣"/>
              <a:defRPr>
                <a:solidFill>
                  <a:srgbClr val="212121"/>
                </a:solidFill>
              </a:defRPr>
            </a:pPr>
            <a:r>
              <a:rPr b="1" sz="2700">
                <a:solidFill>
                  <a:srgbClr val="011993"/>
                </a:solidFill>
              </a:rPr>
              <a:t>David’s Psalms</a:t>
            </a:r>
            <a:r>
              <a:rPr sz="2700"/>
              <a:t> - before Greek poets wrote of Trojan War</a:t>
            </a:r>
            <a:endParaRPr sz="2700"/>
          </a:p>
          <a:p>
            <a:pPr lvl="1" marL="906149" indent="-283849">
              <a:spcBef>
                <a:spcPts val="4900"/>
              </a:spcBef>
              <a:buSzPct val="70000"/>
              <a:buFont typeface="Lucida Grande"/>
              <a:buChar char="‣"/>
              <a:defRPr>
                <a:solidFill>
                  <a:srgbClr val="212121"/>
                </a:solidFill>
              </a:defRPr>
            </a:pPr>
            <a:r>
              <a:rPr b="1" sz="2700">
                <a:solidFill>
                  <a:srgbClr val="011993"/>
                </a:solidFill>
              </a:rPr>
              <a:t>Most books</a:t>
            </a:r>
            <a:r>
              <a:rPr sz="2700"/>
              <a:t> before public library in Athens</a:t>
            </a:r>
            <a:endParaRPr sz="2700"/>
          </a:p>
          <a:p>
            <a:pPr lvl="1" marL="906149" indent="-283849">
              <a:spcBef>
                <a:spcPts val="4900"/>
              </a:spcBef>
              <a:buSzPct val="70000"/>
              <a:buFont typeface="Lucida Grande"/>
              <a:buChar char="‣"/>
              <a:defRPr>
                <a:solidFill>
                  <a:srgbClr val="212121"/>
                </a:solidFill>
              </a:defRPr>
            </a:pPr>
            <a:r>
              <a:rPr b="1" sz="2700">
                <a:solidFill>
                  <a:srgbClr val="011993"/>
                </a:solidFill>
              </a:rPr>
              <a:t>Isaiah - Malachi</a:t>
            </a:r>
            <a:r>
              <a:rPr sz="2700"/>
              <a:t> before Socrates, Plato, Aristotle</a:t>
            </a:r>
            <a:r>
              <a:t> </a:t>
            </a:r>
          </a:p>
        </p:txBody>
      </p:sp>
      <p:pic>
        <p:nvPicPr>
          <p:cNvPr id="157" name="images%3Fq%3Dpyramids%26svnum%3D10%26hl%3Den%26lr%3D%26sa%3DG.png" descr="images%3Fq%3Dpyramids%26svnum%3D10%26hl%3Den%26lr%3D%26sa%3DG.png"/>
          <p:cNvPicPr>
            <a:picLocks noChangeAspect="1"/>
          </p:cNvPicPr>
          <p:nvPr/>
        </p:nvPicPr>
        <p:blipFill>
          <a:blip r:embed="rId2">
            <a:extLst/>
          </a:blip>
          <a:stretch>
            <a:fillRect/>
          </a:stretch>
        </p:blipFill>
        <p:spPr>
          <a:xfrm>
            <a:off x="5041900" y="1981200"/>
            <a:ext cx="1774209" cy="990600"/>
          </a:xfrm>
          <a:prstGeom prst="rect">
            <a:avLst/>
          </a:prstGeom>
          <a:ln w="12700">
            <a:miter lim="400000"/>
          </a:ln>
        </p:spPr>
      </p:pic>
      <p:pic>
        <p:nvPicPr>
          <p:cNvPr id="158" name="images%3Fq%3Dtrojan%2Bwar%26svnum%3D10%26hl%3Den%26lr%3D%26sa%3DG.png" descr="images%3Fq%3Dtrojan%2Bwar%26svnum%3D10%26hl%3Den%26lr%3D%26sa%3DG.png"/>
          <p:cNvPicPr>
            <a:picLocks noChangeAspect="1"/>
          </p:cNvPicPr>
          <p:nvPr/>
        </p:nvPicPr>
        <p:blipFill>
          <a:blip r:embed="rId3">
            <a:extLst/>
          </a:blip>
          <a:stretch>
            <a:fillRect/>
          </a:stretch>
        </p:blipFill>
        <p:spPr>
          <a:xfrm>
            <a:off x="7865978" y="2895600"/>
            <a:ext cx="2225843" cy="1143000"/>
          </a:xfrm>
          <a:prstGeom prst="rect">
            <a:avLst/>
          </a:prstGeom>
          <a:ln w="12700">
            <a:miter lim="400000"/>
          </a:ln>
        </p:spPr>
      </p:pic>
      <p:pic>
        <p:nvPicPr>
          <p:cNvPr id="159" name="images%3Fq%3DAthens%2Blibrary%26svnum%3D10%26hl%3Den%26lr%3D%26sa%3DG.png" descr="images%3Fq%3DAthens%2Blibrary%26svnum%3D10%26hl%3Den%26lr%3D%26sa%3DG.png"/>
          <p:cNvPicPr>
            <a:picLocks noChangeAspect="1"/>
          </p:cNvPicPr>
          <p:nvPr/>
        </p:nvPicPr>
        <p:blipFill>
          <a:blip r:embed="rId4">
            <a:extLst/>
          </a:blip>
          <a:stretch>
            <a:fillRect/>
          </a:stretch>
        </p:blipFill>
        <p:spPr>
          <a:xfrm>
            <a:off x="8115300" y="4301066"/>
            <a:ext cx="1905000" cy="1164168"/>
          </a:xfrm>
          <a:prstGeom prst="rect">
            <a:avLst/>
          </a:prstGeom>
          <a:ln w="12700">
            <a:miter lim="400000"/>
          </a:ln>
        </p:spPr>
      </p:pic>
      <p:pic>
        <p:nvPicPr>
          <p:cNvPr id="160" name="images%3Fq%3Dsocrates%2Bplato%2Baristotle%26svnum%3D10%26hl%3Den%26lr%3D%26sa%3DG.png" descr="images%3Fq%3Dsocrates%2Bplato%2Baristotle%26svnum%3D10%26hl%3Den%26lr%3D%26sa%3DG.png"/>
          <p:cNvPicPr>
            <a:picLocks noChangeAspect="1"/>
          </p:cNvPicPr>
          <p:nvPr/>
        </p:nvPicPr>
        <p:blipFill>
          <a:blip r:embed="rId5">
            <a:extLst/>
          </a:blip>
          <a:stretch>
            <a:fillRect/>
          </a:stretch>
        </p:blipFill>
        <p:spPr>
          <a:xfrm>
            <a:off x="8115300" y="5727700"/>
            <a:ext cx="1905000" cy="1422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Holy Spirit has not inspired a book in 2,000 years"/>
          <p:cNvSpPr txBox="1"/>
          <p:nvPr>
            <p:ph type="title"/>
          </p:nvPr>
        </p:nvSpPr>
        <p:spPr>
          <a:xfrm>
            <a:off x="990600" y="139700"/>
            <a:ext cx="8178800" cy="1549400"/>
          </a:xfrm>
          <a:prstGeom prst="rect">
            <a:avLst/>
          </a:prstGeom>
        </p:spPr>
        <p:txBody>
          <a:bodyPr/>
          <a:lstStyle>
            <a:lvl1pPr>
              <a:defRPr>
                <a:solidFill>
                  <a:srgbClr val="000000"/>
                </a:solidFill>
              </a:defRPr>
            </a:lvl1pPr>
          </a:lstStyle>
          <a:p>
            <a:pPr/>
            <a:r>
              <a:t>Holy Spirit has not inspired a book in 2,000 years</a:t>
            </a:r>
          </a:p>
        </p:txBody>
      </p:sp>
      <p:sp>
        <p:nvSpPr>
          <p:cNvPr id="163" name="Just as applicable today…"/>
          <p:cNvSpPr txBox="1"/>
          <p:nvPr/>
        </p:nvSpPr>
        <p:spPr>
          <a:xfrm>
            <a:off x="-139700" y="1968500"/>
            <a:ext cx="9321800" cy="3683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2" marL="916661" indent="-294361" algn="l">
              <a:spcBef>
                <a:spcPts val="3500"/>
              </a:spcBef>
              <a:buSzPct val="125000"/>
              <a:buChar char="•"/>
              <a:defRPr>
                <a:solidFill>
                  <a:srgbClr val="212121"/>
                </a:solidFill>
                <a:effectLst/>
              </a:defRPr>
            </a:pPr>
            <a:r>
              <a:t>Just as applicable today</a:t>
            </a:r>
          </a:p>
          <a:p>
            <a:pPr lvl="2" marL="916661" indent="-294361" algn="l">
              <a:spcBef>
                <a:spcPts val="3500"/>
              </a:spcBef>
              <a:buSzPct val="125000"/>
              <a:buChar char="•"/>
              <a:defRPr>
                <a:solidFill>
                  <a:srgbClr val="212121"/>
                </a:solidFill>
                <a:effectLst/>
              </a:defRPr>
            </a:pPr>
            <a:r>
              <a:t>Does not become obsolete</a:t>
            </a:r>
          </a:p>
          <a:p>
            <a:pPr lvl="3" marL="1323061" indent="-294361" algn="l">
              <a:spcBef>
                <a:spcPts val="3500"/>
              </a:spcBef>
              <a:buSzPct val="70000"/>
              <a:buChar char="‣"/>
              <a:defRPr>
                <a:solidFill>
                  <a:srgbClr val="212121"/>
                </a:solidFill>
                <a:effectLst/>
              </a:defRPr>
            </a:pPr>
            <a:r>
              <a:t>Text books - Science books</a:t>
            </a:r>
          </a:p>
          <a:p>
            <a:pPr lvl="3" marL="1323061" indent="-294361" algn="l">
              <a:spcBef>
                <a:spcPts val="3500"/>
              </a:spcBef>
              <a:buSzPct val="70000"/>
              <a:buChar char="‣"/>
              <a:defRPr>
                <a:solidFill>
                  <a:srgbClr val="212121"/>
                </a:solidFill>
                <a:effectLst/>
              </a:defRPr>
            </a:pPr>
            <a:r>
              <a:t>Bible relevant as ages pass</a:t>
            </a:r>
          </a:p>
        </p:txBody>
      </p:sp>
      <p:pic>
        <p:nvPicPr>
          <p:cNvPr id="164" name="Old-Books.png" descr="Old-Books.png"/>
          <p:cNvPicPr>
            <a:picLocks noChangeAspect="1"/>
          </p:cNvPicPr>
          <p:nvPr/>
        </p:nvPicPr>
        <p:blipFill>
          <a:blip r:embed="rId2">
            <a:extLst/>
          </a:blip>
          <a:stretch>
            <a:fillRect/>
          </a:stretch>
        </p:blipFill>
        <p:spPr>
          <a:xfrm>
            <a:off x="5537200" y="2044700"/>
            <a:ext cx="4572000" cy="3124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Like a mountain spring"/>
          <p:cNvSpPr txBox="1"/>
          <p:nvPr>
            <p:ph type="title"/>
          </p:nvPr>
        </p:nvSpPr>
        <p:spPr>
          <a:xfrm>
            <a:off x="990600" y="25400"/>
            <a:ext cx="8178800" cy="1066800"/>
          </a:xfrm>
          <a:prstGeom prst="rect">
            <a:avLst/>
          </a:prstGeom>
        </p:spPr>
        <p:txBody>
          <a:bodyPr/>
          <a:lstStyle>
            <a:lvl1pPr>
              <a:defRPr>
                <a:solidFill>
                  <a:srgbClr val="000000"/>
                </a:solidFill>
              </a:defRPr>
            </a:lvl1pPr>
          </a:lstStyle>
          <a:p>
            <a:pPr/>
            <a:r>
              <a:t>Like a mountain spring</a:t>
            </a:r>
          </a:p>
        </p:txBody>
      </p:sp>
      <p:sp>
        <p:nvSpPr>
          <p:cNvPr id="167" name="All our fathers, grandfathers &amp; great-grand fathers quenched their thirst…"/>
          <p:cNvSpPr txBox="1"/>
          <p:nvPr/>
        </p:nvSpPr>
        <p:spPr>
          <a:xfrm>
            <a:off x="177800" y="1155700"/>
            <a:ext cx="9321800" cy="3683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19257" indent="-294361" algn="l">
              <a:spcBef>
                <a:spcPts val="3300"/>
              </a:spcBef>
              <a:buSzPct val="125000"/>
              <a:buChar char="•"/>
              <a:defRPr>
                <a:solidFill>
                  <a:srgbClr val="212121"/>
                </a:solidFill>
                <a:effectLst/>
              </a:defRPr>
            </a:pPr>
            <a:r>
              <a:t>All our fathers, grandfathers &amp; great-grand fathers quenched their thirst</a:t>
            </a:r>
          </a:p>
          <a:p>
            <a:pPr lvl="1" marL="519257" indent="-294361" algn="l">
              <a:spcBef>
                <a:spcPts val="3300"/>
              </a:spcBef>
              <a:buSzPct val="125000"/>
              <a:buChar char="•"/>
              <a:defRPr>
                <a:solidFill>
                  <a:srgbClr val="212121"/>
                </a:solidFill>
                <a:effectLst/>
              </a:defRPr>
            </a:pPr>
            <a:r>
              <a:t>Refreshes just the same</a:t>
            </a:r>
          </a:p>
        </p:txBody>
      </p:sp>
      <p:pic>
        <p:nvPicPr>
          <p:cNvPr id="168" name="droppedImage.png" descr="droppedImage.png"/>
          <p:cNvPicPr>
            <a:picLocks noChangeAspect="1"/>
          </p:cNvPicPr>
          <p:nvPr/>
        </p:nvPicPr>
        <p:blipFill>
          <a:blip r:embed="rId2">
            <a:extLst/>
          </a:blip>
          <a:stretch>
            <a:fillRect/>
          </a:stretch>
        </p:blipFill>
        <p:spPr>
          <a:xfrm>
            <a:off x="5130800" y="3035300"/>
            <a:ext cx="4914721" cy="4013690"/>
          </a:xfrm>
          <a:prstGeom prst="rect">
            <a:avLst/>
          </a:prstGeom>
          <a:ln w="12700">
            <a:miter lim="400000"/>
          </a:ln>
        </p:spPr>
      </p:pic>
      <p:pic>
        <p:nvPicPr>
          <p:cNvPr id="169" name="00-1.png" descr="00-1.png"/>
          <p:cNvPicPr>
            <a:picLocks noChangeAspect="1"/>
          </p:cNvPicPr>
          <p:nvPr/>
        </p:nvPicPr>
        <p:blipFill>
          <a:blip r:embed="rId3">
            <a:extLst/>
          </a:blip>
          <a:stretch>
            <a:fillRect/>
          </a:stretch>
        </p:blipFill>
        <p:spPr>
          <a:xfrm>
            <a:off x="558800" y="3651250"/>
            <a:ext cx="4344783" cy="33987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till Relevant"/>
          <p:cNvSpPr txBox="1"/>
          <p:nvPr>
            <p:ph type="title"/>
          </p:nvPr>
        </p:nvSpPr>
        <p:spPr>
          <a:xfrm>
            <a:off x="990600" y="139700"/>
            <a:ext cx="8178800" cy="938213"/>
          </a:xfrm>
          <a:prstGeom prst="rect">
            <a:avLst/>
          </a:prstGeom>
        </p:spPr>
        <p:txBody>
          <a:bodyPr/>
          <a:lstStyle>
            <a:lvl1pPr>
              <a:defRPr>
                <a:solidFill>
                  <a:srgbClr val="000000"/>
                </a:solidFill>
              </a:defRPr>
            </a:lvl1pPr>
          </a:lstStyle>
          <a:p>
            <a:pPr/>
            <a:r>
              <a:t>Still Relevant</a:t>
            </a:r>
          </a:p>
        </p:txBody>
      </p:sp>
      <p:sp>
        <p:nvSpPr>
          <p:cNvPr id="172" name="Treats most sublime problems…"/>
          <p:cNvSpPr txBox="1"/>
          <p:nvPr/>
        </p:nvSpPr>
        <p:spPr>
          <a:xfrm>
            <a:off x="139700" y="1168400"/>
            <a:ext cx="9321800" cy="5488087"/>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19257" indent="-294361" algn="l">
              <a:spcBef>
                <a:spcPts val="4100"/>
              </a:spcBef>
              <a:buSzPct val="125000"/>
              <a:buFont typeface="Zapf Dingbats"/>
              <a:buChar char="•"/>
              <a:defRPr>
                <a:solidFill>
                  <a:srgbClr val="212121"/>
                </a:solidFill>
                <a:effectLst/>
              </a:defRPr>
            </a:pPr>
            <a:r>
              <a:t> Treats most sublime problems</a:t>
            </a:r>
          </a:p>
          <a:p>
            <a:pPr lvl="1" marL="519257" indent="-294361" algn="l">
              <a:spcBef>
                <a:spcPts val="4100"/>
              </a:spcBef>
              <a:buSzPct val="125000"/>
              <a:buFont typeface="Zapf Dingbats"/>
              <a:buChar char="•"/>
              <a:defRPr>
                <a:solidFill>
                  <a:srgbClr val="212121"/>
                </a:solidFill>
                <a:effectLst/>
              </a:defRPr>
            </a:pPr>
            <a:r>
              <a:t> No new thoughts added to its statements</a:t>
            </a:r>
          </a:p>
          <a:p>
            <a:pPr lvl="1" marL="519257" indent="-294361" algn="l">
              <a:spcBef>
                <a:spcPts val="4100"/>
              </a:spcBef>
              <a:buSzPct val="125000"/>
              <a:buFont typeface="Zapf Dingbats"/>
              <a:buChar char="•"/>
              <a:defRPr>
                <a:solidFill>
                  <a:srgbClr val="212121"/>
                </a:solidFill>
                <a:effectLst/>
              </a:defRPr>
            </a:pPr>
            <a:r>
              <a:t> Human progress cannot overtake it</a:t>
            </a:r>
          </a:p>
          <a:p>
            <a:pPr lvl="1" marL="519257" indent="-294361" algn="l">
              <a:spcBef>
                <a:spcPts val="4100"/>
              </a:spcBef>
              <a:buSzPct val="125000"/>
              <a:buFont typeface="Zapf Dingbats"/>
              <a:buChar char="•"/>
              <a:defRPr>
                <a:solidFill>
                  <a:srgbClr val="212121"/>
                </a:solidFill>
                <a:effectLst/>
              </a:defRPr>
            </a:pPr>
            <a:r>
              <a:t> Wisdom waiting for each generation</a:t>
            </a:r>
          </a:p>
          <a:p>
            <a:pPr lvl="3" marL="1323061" indent="-294361" algn="l">
              <a:spcBef>
                <a:spcPts val="2500"/>
              </a:spcBef>
              <a:buSzPct val="70000"/>
              <a:buFont typeface="Zapf Dingbats"/>
              <a:buChar char="‣"/>
              <a:defRPr>
                <a:solidFill>
                  <a:srgbClr val="212121"/>
                </a:solidFill>
                <a:effectLst/>
              </a:defRPr>
            </a:pPr>
            <a:r>
              <a:t>Josiah, Luther, Campbell, you, me</a:t>
            </a:r>
          </a:p>
        </p:txBody>
      </p:sp>
      <p:pic>
        <p:nvPicPr>
          <p:cNvPr id="173" name="Image" descr="Image"/>
          <p:cNvPicPr>
            <a:picLocks noChangeAspect="1"/>
          </p:cNvPicPr>
          <p:nvPr/>
        </p:nvPicPr>
        <p:blipFill>
          <a:blip r:embed="rId2">
            <a:extLst/>
          </a:blip>
          <a:stretch>
            <a:fillRect/>
          </a:stretch>
        </p:blipFill>
        <p:spPr>
          <a:xfrm>
            <a:off x="7210821" y="3003550"/>
            <a:ext cx="2857501" cy="2857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Uniqueness of Its Composition"/>
          <p:cNvSpPr txBox="1"/>
          <p:nvPr>
            <p:ph type="title"/>
          </p:nvPr>
        </p:nvSpPr>
        <p:spPr>
          <a:prstGeom prst="rect">
            <a:avLst/>
          </a:prstGeom>
        </p:spPr>
        <p:txBody>
          <a:bodyPr/>
          <a:lstStyle>
            <a:lvl1pPr>
              <a:defRPr sz="4700">
                <a:solidFill>
                  <a:srgbClr val="000000"/>
                </a:solidFill>
              </a:defRPr>
            </a:lvl1pPr>
          </a:lstStyle>
          <a:p>
            <a:pPr/>
            <a:r>
              <a:t>Uniqueness of Its Composition</a:t>
            </a:r>
          </a:p>
        </p:txBody>
      </p:sp>
      <p:sp>
        <p:nvSpPr>
          <p:cNvPr id="176" name="Written over 1,500 year period"/>
          <p:cNvSpPr txBox="1"/>
          <p:nvPr/>
        </p:nvSpPr>
        <p:spPr>
          <a:xfrm>
            <a:off x="558800" y="1816100"/>
            <a:ext cx="8115300" cy="3683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294361" indent="-294361" algn="l">
              <a:spcBef>
                <a:spcPts val="2500"/>
              </a:spcBef>
              <a:buSzPct val="125000"/>
              <a:buChar char="•"/>
              <a:defRPr>
                <a:solidFill>
                  <a:srgbClr val="000000"/>
                </a:solidFill>
              </a:defRPr>
            </a:lvl1pPr>
          </a:lstStyle>
          <a:p>
            <a:pPr>
              <a:defRPr>
                <a:effectLst/>
              </a:defRPr>
            </a:pPr>
            <a:r>
              <a:t>Written over 1,500 year period</a:t>
            </a:r>
          </a:p>
        </p:txBody>
      </p:sp>
      <p:grpSp>
        <p:nvGrpSpPr>
          <p:cNvPr id="179" name="Group"/>
          <p:cNvGrpSpPr/>
          <p:nvPr/>
        </p:nvGrpSpPr>
        <p:grpSpPr>
          <a:xfrm>
            <a:off x="88900" y="2781300"/>
            <a:ext cx="1600200" cy="2692400"/>
            <a:chOff x="0" y="0"/>
            <a:chExt cx="1600200" cy="2692400"/>
          </a:xfrm>
        </p:grpSpPr>
        <p:pic>
          <p:nvPicPr>
            <p:cNvPr id="177" name="images%3Fq%3DMoses%2BLaw%26svnum%3D10%26hl%3Den%26lr%3D%26sa%3DG.png" descr="images%3Fq%3DMoses%2BLaw%26svnum%3D10%26hl%3Den%26lr%3D%26sa%3DG.png"/>
            <p:cNvPicPr>
              <a:picLocks noChangeAspect="1"/>
            </p:cNvPicPr>
            <p:nvPr/>
          </p:nvPicPr>
          <p:blipFill>
            <a:blip r:embed="rId2">
              <a:extLst/>
            </a:blip>
            <a:stretch>
              <a:fillRect/>
            </a:stretch>
          </p:blipFill>
          <p:spPr>
            <a:xfrm>
              <a:off x="114300" y="0"/>
              <a:ext cx="1358900" cy="1739900"/>
            </a:xfrm>
            <a:prstGeom prst="rect">
              <a:avLst/>
            </a:prstGeom>
            <a:ln w="12700" cap="flat">
              <a:noFill/>
              <a:miter lim="400000"/>
            </a:ln>
            <a:effectLst/>
          </p:spPr>
        </p:pic>
        <p:sp>
          <p:nvSpPr>
            <p:cNvPr id="178" name="1520 B.C.…"/>
            <p:cNvSpPr txBox="1"/>
            <p:nvPr/>
          </p:nvSpPr>
          <p:spPr>
            <a:xfrm>
              <a:off x="0" y="1752600"/>
              <a:ext cx="1600200"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a:solidFill>
                    <a:srgbClr val="000000"/>
                  </a:solidFill>
                  <a:latin typeface="Times"/>
                  <a:ea typeface="Times"/>
                  <a:cs typeface="Times"/>
                  <a:sym typeface="Times"/>
                </a:defRPr>
              </a:pPr>
              <a:r>
                <a:t>1520 B.C.</a:t>
              </a:r>
            </a:p>
            <a:p>
              <a:pPr>
                <a:defRPr>
                  <a:solidFill>
                    <a:srgbClr val="000000"/>
                  </a:solidFill>
                  <a:latin typeface="Times"/>
                  <a:ea typeface="Times"/>
                  <a:cs typeface="Times"/>
                  <a:sym typeface="Times"/>
                </a:defRPr>
              </a:pPr>
              <a:r>
                <a:t>Moses</a:t>
              </a:r>
            </a:p>
          </p:txBody>
        </p:sp>
      </p:grpSp>
      <p:grpSp>
        <p:nvGrpSpPr>
          <p:cNvPr id="182" name="Group"/>
          <p:cNvGrpSpPr/>
          <p:nvPr/>
        </p:nvGrpSpPr>
        <p:grpSpPr>
          <a:xfrm>
            <a:off x="2209800" y="2806700"/>
            <a:ext cx="1600200" cy="2679700"/>
            <a:chOff x="0" y="0"/>
            <a:chExt cx="1600200" cy="2679700"/>
          </a:xfrm>
        </p:grpSpPr>
        <p:pic>
          <p:nvPicPr>
            <p:cNvPr id="180" name="images%3Fq%3DIsaiah%2Bprophet%26start%3D40%26svnum%3D10%26hl%3Den%26lr%3D%26sa%3DN.png" descr="images%3Fq%3DIsaiah%2Bprophet%26start%3D40%26svnum%3D10%26hl%3Den%26lr%3D%26sa%3DN.png"/>
            <p:cNvPicPr>
              <a:picLocks noChangeAspect="1"/>
            </p:cNvPicPr>
            <p:nvPr/>
          </p:nvPicPr>
          <p:blipFill>
            <a:blip r:embed="rId3">
              <a:extLst/>
            </a:blip>
            <a:stretch>
              <a:fillRect/>
            </a:stretch>
          </p:blipFill>
          <p:spPr>
            <a:xfrm>
              <a:off x="139700" y="0"/>
              <a:ext cx="1308100" cy="1727363"/>
            </a:xfrm>
            <a:prstGeom prst="rect">
              <a:avLst/>
            </a:prstGeom>
            <a:ln w="12700" cap="flat">
              <a:noFill/>
              <a:miter lim="400000"/>
            </a:ln>
            <a:effectLst/>
          </p:spPr>
        </p:pic>
        <p:sp>
          <p:nvSpPr>
            <p:cNvPr id="181" name="750 B.C.…"/>
            <p:cNvSpPr txBox="1"/>
            <p:nvPr/>
          </p:nvSpPr>
          <p:spPr>
            <a:xfrm>
              <a:off x="0" y="1739900"/>
              <a:ext cx="1600200"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a:solidFill>
                    <a:srgbClr val="000000"/>
                  </a:solidFill>
                  <a:latin typeface="Times"/>
                  <a:ea typeface="Times"/>
                  <a:cs typeface="Times"/>
                  <a:sym typeface="Times"/>
                </a:defRPr>
              </a:pPr>
              <a:r>
                <a:t>750 B.C.</a:t>
              </a:r>
            </a:p>
            <a:p>
              <a:pPr>
                <a:defRPr>
                  <a:solidFill>
                    <a:srgbClr val="000000"/>
                  </a:solidFill>
                  <a:latin typeface="Times"/>
                  <a:ea typeface="Times"/>
                  <a:cs typeface="Times"/>
                  <a:sym typeface="Times"/>
                </a:defRPr>
              </a:pPr>
              <a:r>
                <a:t>Isaiah</a:t>
              </a:r>
            </a:p>
          </p:txBody>
        </p:sp>
      </p:grpSp>
      <p:grpSp>
        <p:nvGrpSpPr>
          <p:cNvPr id="185" name="Group"/>
          <p:cNvGrpSpPr/>
          <p:nvPr/>
        </p:nvGrpSpPr>
        <p:grpSpPr>
          <a:xfrm>
            <a:off x="4279900" y="2806700"/>
            <a:ext cx="1600200" cy="2679700"/>
            <a:chOff x="0" y="0"/>
            <a:chExt cx="1600200" cy="2679700"/>
          </a:xfrm>
        </p:grpSpPr>
        <p:pic>
          <p:nvPicPr>
            <p:cNvPr id="183" name="images%3Fq%3DMalachi%2Bprophet%26svnum%3D10%26hl%3Den%26lr%3D%26sa%3DG.png" descr="images%3Fq%3DMalachi%2Bprophet%26svnum%3D10%26hl%3Den%26lr%3D%26sa%3DG.png"/>
            <p:cNvPicPr>
              <a:picLocks noChangeAspect="1"/>
            </p:cNvPicPr>
            <p:nvPr/>
          </p:nvPicPr>
          <p:blipFill>
            <a:blip r:embed="rId4">
              <a:extLst/>
            </a:blip>
            <a:stretch>
              <a:fillRect/>
            </a:stretch>
          </p:blipFill>
          <p:spPr>
            <a:xfrm>
              <a:off x="190500" y="0"/>
              <a:ext cx="1207364" cy="1727200"/>
            </a:xfrm>
            <a:prstGeom prst="rect">
              <a:avLst/>
            </a:prstGeom>
            <a:ln w="12700" cap="flat">
              <a:noFill/>
              <a:miter lim="400000"/>
            </a:ln>
            <a:effectLst/>
          </p:spPr>
        </p:pic>
        <p:sp>
          <p:nvSpPr>
            <p:cNvPr id="184" name="432 B.C.…"/>
            <p:cNvSpPr txBox="1"/>
            <p:nvPr/>
          </p:nvSpPr>
          <p:spPr>
            <a:xfrm>
              <a:off x="0" y="1739900"/>
              <a:ext cx="1600200"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a:solidFill>
                    <a:srgbClr val="000000"/>
                  </a:solidFill>
                  <a:latin typeface="Times"/>
                  <a:ea typeface="Times"/>
                  <a:cs typeface="Times"/>
                  <a:sym typeface="Times"/>
                </a:defRPr>
              </a:pPr>
              <a:r>
                <a:t>432 B.C.</a:t>
              </a:r>
            </a:p>
            <a:p>
              <a:pPr>
                <a:defRPr>
                  <a:solidFill>
                    <a:srgbClr val="000000"/>
                  </a:solidFill>
                  <a:latin typeface="Times"/>
                  <a:ea typeface="Times"/>
                  <a:cs typeface="Times"/>
                  <a:sym typeface="Times"/>
                </a:defRPr>
              </a:pPr>
              <a:r>
                <a:t>Malachi</a:t>
              </a:r>
            </a:p>
          </p:txBody>
        </p:sp>
      </p:grpSp>
      <p:grpSp>
        <p:nvGrpSpPr>
          <p:cNvPr id="188" name="Group"/>
          <p:cNvGrpSpPr/>
          <p:nvPr/>
        </p:nvGrpSpPr>
        <p:grpSpPr>
          <a:xfrm>
            <a:off x="6642100" y="2768600"/>
            <a:ext cx="1600200" cy="2705100"/>
            <a:chOff x="0" y="0"/>
            <a:chExt cx="1600200" cy="2705100"/>
          </a:xfrm>
        </p:grpSpPr>
        <p:pic>
          <p:nvPicPr>
            <p:cNvPr id="186" name="images%3Fq%3Dcross%2Bof%2Bchrist%26svnum%3D10%26hl%3Den%26lr%3D%26sa%3DG.png" descr="images%3Fq%3Dcross%2Bof%2Bchrist%26svnum%3D10%26hl%3Den%26lr%3D%26sa%3DG.png"/>
            <p:cNvPicPr>
              <a:picLocks noChangeAspect="1"/>
            </p:cNvPicPr>
            <p:nvPr/>
          </p:nvPicPr>
          <p:blipFill>
            <a:blip r:embed="rId5">
              <a:extLst/>
            </a:blip>
            <a:stretch>
              <a:fillRect/>
            </a:stretch>
          </p:blipFill>
          <p:spPr>
            <a:xfrm>
              <a:off x="114300" y="0"/>
              <a:ext cx="1168400" cy="1745562"/>
            </a:xfrm>
            <a:prstGeom prst="rect">
              <a:avLst/>
            </a:prstGeom>
            <a:ln w="12700" cap="flat">
              <a:noFill/>
              <a:miter lim="400000"/>
            </a:ln>
            <a:effectLst/>
          </p:spPr>
        </p:pic>
        <p:sp>
          <p:nvSpPr>
            <p:cNvPr id="187" name="30 A.D.…"/>
            <p:cNvSpPr txBox="1"/>
            <p:nvPr/>
          </p:nvSpPr>
          <p:spPr>
            <a:xfrm>
              <a:off x="0" y="1765300"/>
              <a:ext cx="1600200"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a:solidFill>
                    <a:srgbClr val="000000"/>
                  </a:solidFill>
                  <a:latin typeface="Times"/>
                  <a:ea typeface="Times"/>
                  <a:cs typeface="Times"/>
                  <a:sym typeface="Times"/>
                </a:defRPr>
              </a:pPr>
              <a:r>
                <a:t>30 A.D.</a:t>
              </a:r>
            </a:p>
            <a:p>
              <a:pPr>
                <a:defRPr>
                  <a:solidFill>
                    <a:srgbClr val="000000"/>
                  </a:solidFill>
                  <a:latin typeface="Times"/>
                  <a:ea typeface="Times"/>
                  <a:cs typeface="Times"/>
                  <a:sym typeface="Times"/>
                </a:defRPr>
              </a:pPr>
              <a:r>
                <a:t>Cross</a:t>
              </a:r>
            </a:p>
          </p:txBody>
        </p:sp>
      </p:grpSp>
      <p:grpSp>
        <p:nvGrpSpPr>
          <p:cNvPr id="191" name="Group"/>
          <p:cNvGrpSpPr/>
          <p:nvPr/>
        </p:nvGrpSpPr>
        <p:grpSpPr>
          <a:xfrm>
            <a:off x="8407400" y="2781300"/>
            <a:ext cx="1651000" cy="2679700"/>
            <a:chOff x="0" y="0"/>
            <a:chExt cx="1651000" cy="2679700"/>
          </a:xfrm>
        </p:grpSpPr>
        <p:pic>
          <p:nvPicPr>
            <p:cNvPr id="189" name="images%3Fq%3Dapostle%2Bjohn%26svnum%3D10%26hl%3Den%26lr%3D%26sa%3DG.png" descr="images%3Fq%3Dapostle%2Bjohn%26svnum%3D10%26hl%3Den%26lr%3D%26sa%3DG.png"/>
            <p:cNvPicPr>
              <a:picLocks noChangeAspect="1"/>
            </p:cNvPicPr>
            <p:nvPr/>
          </p:nvPicPr>
          <p:blipFill>
            <a:blip r:embed="rId6">
              <a:extLst/>
            </a:blip>
            <a:stretch>
              <a:fillRect/>
            </a:stretch>
          </p:blipFill>
          <p:spPr>
            <a:xfrm>
              <a:off x="177800" y="0"/>
              <a:ext cx="1092425" cy="1714500"/>
            </a:xfrm>
            <a:prstGeom prst="rect">
              <a:avLst/>
            </a:prstGeom>
            <a:ln w="12700" cap="flat">
              <a:noFill/>
              <a:miter lim="400000"/>
            </a:ln>
            <a:effectLst/>
          </p:spPr>
        </p:pic>
        <p:sp>
          <p:nvSpPr>
            <p:cNvPr id="190" name="96 A.D.…"/>
            <p:cNvSpPr txBox="1"/>
            <p:nvPr/>
          </p:nvSpPr>
          <p:spPr>
            <a:xfrm>
              <a:off x="0" y="1739900"/>
              <a:ext cx="1651000"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a:solidFill>
                    <a:srgbClr val="000000"/>
                  </a:solidFill>
                  <a:latin typeface="Times"/>
                  <a:ea typeface="Times"/>
                  <a:cs typeface="Times"/>
                  <a:sym typeface="Times"/>
                </a:defRPr>
              </a:pPr>
              <a:r>
                <a:t>96 A.D.</a:t>
              </a:r>
            </a:p>
            <a:p>
              <a:pPr>
                <a:defRPr>
                  <a:solidFill>
                    <a:srgbClr val="000000"/>
                  </a:solidFill>
                  <a:latin typeface="Times"/>
                  <a:ea typeface="Times"/>
                  <a:cs typeface="Times"/>
                  <a:sym typeface="Times"/>
                </a:defRPr>
              </a:pPr>
              <a:r>
                <a:t>Revelation</a:t>
              </a:r>
            </a:p>
          </p:txBody>
        </p:sp>
      </p:gr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Written by 40 authors"/>
          <p:cNvSpPr txBox="1"/>
          <p:nvPr>
            <p:ph type="title"/>
          </p:nvPr>
        </p:nvSpPr>
        <p:spPr>
          <a:xfrm>
            <a:off x="990600" y="-88900"/>
            <a:ext cx="8178800" cy="1549400"/>
          </a:xfrm>
          <a:prstGeom prst="rect">
            <a:avLst/>
          </a:prstGeom>
        </p:spPr>
        <p:txBody>
          <a:bodyPr/>
          <a:lstStyle>
            <a:lvl1pPr>
              <a:defRPr sz="4700">
                <a:solidFill>
                  <a:srgbClr val="000000"/>
                </a:solidFill>
              </a:defRPr>
            </a:lvl1pPr>
          </a:lstStyle>
          <a:p>
            <a:pPr/>
            <a:r>
              <a:t>Written by 40 authors</a:t>
            </a:r>
          </a:p>
        </p:txBody>
      </p:sp>
      <p:sp>
        <p:nvSpPr>
          <p:cNvPr id="194" name="1.   Moses - a political leader - shepherd…"/>
          <p:cNvSpPr txBox="1"/>
          <p:nvPr/>
        </p:nvSpPr>
        <p:spPr>
          <a:xfrm>
            <a:off x="419100" y="1320800"/>
            <a:ext cx="8153400" cy="547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1.	  Moses - a political leader - shepherd</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2.	  Peter - fisherman</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3.	  Amos - herdsman</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4.	  Joshua - a military general</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5.	  Nehemiah - cupbearer - governor</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6.	  Daniel - prime minister</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7.	  Luke - a doctor</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8.	  Solomon - a king</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9.	  Matthew - a tax collector</a:t>
            </a:r>
            <a:endParaRPr sz="2400">
              <a:solidFill>
                <a:srgbClr val="000000"/>
              </a:solidFill>
              <a:latin typeface="Helvetica"/>
              <a:ea typeface="Helvetica"/>
              <a:cs typeface="Helvetica"/>
              <a:sym typeface="Helvetica"/>
            </a:endParaRPr>
          </a:p>
          <a:p>
            <a:pPr algn="l">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10. Paul - a rabbi</a:t>
            </a:r>
          </a:p>
        </p:txBody>
      </p:sp>
      <p:pic>
        <p:nvPicPr>
          <p:cNvPr id="195" name="droppedImage.pdf" descr="droppedImage.pdf"/>
          <p:cNvPicPr>
            <a:picLocks noChangeAspect="1"/>
          </p:cNvPicPr>
          <p:nvPr/>
        </p:nvPicPr>
        <p:blipFill>
          <a:blip r:embed="rId2">
            <a:extLst/>
          </a:blip>
          <a:stretch>
            <a:fillRect/>
          </a:stretch>
        </p:blipFill>
        <p:spPr>
          <a:xfrm>
            <a:off x="5562600" y="1825351"/>
            <a:ext cx="4584700" cy="34495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Written in different places &amp; times"/>
          <p:cNvSpPr txBox="1"/>
          <p:nvPr>
            <p:ph type="title"/>
          </p:nvPr>
        </p:nvSpPr>
        <p:spPr>
          <a:xfrm>
            <a:off x="990600" y="25400"/>
            <a:ext cx="8178800" cy="1549400"/>
          </a:xfrm>
          <a:prstGeom prst="rect">
            <a:avLst/>
          </a:prstGeom>
        </p:spPr>
        <p:txBody>
          <a:bodyPr/>
          <a:lstStyle>
            <a:lvl1pPr>
              <a:defRPr sz="4700">
                <a:solidFill>
                  <a:srgbClr val="000000"/>
                </a:solidFill>
              </a:defRPr>
            </a:lvl1pPr>
          </a:lstStyle>
          <a:p>
            <a:pPr/>
            <a:r>
              <a:t>Written in different places &amp; times</a:t>
            </a:r>
          </a:p>
        </p:txBody>
      </p:sp>
      <p:sp>
        <p:nvSpPr>
          <p:cNvPr id="198" name="1.  Moses in wilderness…"/>
          <p:cNvSpPr txBox="1"/>
          <p:nvPr/>
        </p:nvSpPr>
        <p:spPr>
          <a:xfrm>
            <a:off x="533400" y="1644650"/>
            <a:ext cx="8153400" cy="486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1.	 </a:t>
            </a:r>
            <a:r>
              <a:rPr sz="2400" u="sng">
                <a:solidFill>
                  <a:srgbClr val="000000"/>
                </a:solidFill>
                <a:latin typeface="Helvetica"/>
                <a:ea typeface="Helvetica"/>
                <a:cs typeface="Helvetica"/>
                <a:sym typeface="Helvetica"/>
              </a:rPr>
              <a:t>Moses</a:t>
            </a:r>
            <a:r>
              <a:rPr sz="2400">
                <a:solidFill>
                  <a:srgbClr val="000000"/>
                </a:solidFill>
                <a:latin typeface="Helvetica"/>
                <a:ea typeface="Helvetica"/>
                <a:cs typeface="Helvetica"/>
                <a:sym typeface="Helvetica"/>
              </a:rPr>
              <a:t> in wilderness</a:t>
            </a:r>
            <a:endParaRPr sz="2400">
              <a:solidFill>
                <a:srgbClr val="000000"/>
              </a:solidFill>
              <a:latin typeface="Helvetica"/>
              <a:ea typeface="Helvetica"/>
              <a:cs typeface="Helvetica"/>
              <a:sym typeface="Helvetica"/>
            </a:endParaRPr>
          </a:p>
          <a:p>
            <a:pPr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2.	 </a:t>
            </a:r>
            <a:r>
              <a:rPr sz="2400" u="sng">
                <a:solidFill>
                  <a:srgbClr val="000000"/>
                </a:solidFill>
                <a:latin typeface="Helvetica"/>
                <a:ea typeface="Helvetica"/>
                <a:cs typeface="Helvetica"/>
                <a:sym typeface="Helvetica"/>
              </a:rPr>
              <a:t>Jeremiah</a:t>
            </a:r>
            <a:r>
              <a:rPr sz="2400">
                <a:solidFill>
                  <a:srgbClr val="000000"/>
                </a:solidFill>
                <a:latin typeface="Helvetica"/>
                <a:ea typeface="Helvetica"/>
                <a:cs typeface="Helvetica"/>
                <a:sym typeface="Helvetica"/>
              </a:rPr>
              <a:t> in a dungeon</a:t>
            </a:r>
            <a:endParaRPr sz="2400">
              <a:solidFill>
                <a:srgbClr val="000000"/>
              </a:solidFill>
              <a:latin typeface="Helvetica"/>
              <a:ea typeface="Helvetica"/>
              <a:cs typeface="Helvetica"/>
              <a:sym typeface="Helvetica"/>
            </a:endParaRPr>
          </a:p>
          <a:p>
            <a:pPr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3.	 </a:t>
            </a:r>
            <a:r>
              <a:rPr sz="2400" u="sng">
                <a:solidFill>
                  <a:srgbClr val="000000"/>
                </a:solidFill>
                <a:latin typeface="Helvetica"/>
                <a:ea typeface="Helvetica"/>
                <a:cs typeface="Helvetica"/>
                <a:sym typeface="Helvetica"/>
              </a:rPr>
              <a:t>Daniel</a:t>
            </a:r>
            <a:r>
              <a:rPr sz="2400">
                <a:solidFill>
                  <a:srgbClr val="000000"/>
                </a:solidFill>
                <a:latin typeface="Helvetica"/>
                <a:ea typeface="Helvetica"/>
                <a:cs typeface="Helvetica"/>
                <a:sym typeface="Helvetica"/>
              </a:rPr>
              <a:t> on a hillside and in a palace</a:t>
            </a:r>
            <a:endParaRPr sz="2400">
              <a:solidFill>
                <a:srgbClr val="000000"/>
              </a:solidFill>
              <a:latin typeface="Helvetica"/>
              <a:ea typeface="Helvetica"/>
              <a:cs typeface="Helvetica"/>
              <a:sym typeface="Helvetica"/>
            </a:endParaRPr>
          </a:p>
          <a:p>
            <a:pPr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4.	 </a:t>
            </a:r>
            <a:r>
              <a:rPr sz="2400" u="sng">
                <a:solidFill>
                  <a:srgbClr val="000000"/>
                </a:solidFill>
                <a:latin typeface="Helvetica"/>
                <a:ea typeface="Helvetica"/>
                <a:cs typeface="Helvetica"/>
                <a:sym typeface="Helvetica"/>
              </a:rPr>
              <a:t>Paul</a:t>
            </a:r>
            <a:r>
              <a:rPr sz="2400">
                <a:solidFill>
                  <a:srgbClr val="000000"/>
                </a:solidFill>
                <a:latin typeface="Helvetica"/>
                <a:ea typeface="Helvetica"/>
                <a:cs typeface="Helvetica"/>
                <a:sym typeface="Helvetica"/>
              </a:rPr>
              <a:t> inside prison wall</a:t>
            </a:r>
            <a:endParaRPr sz="2400">
              <a:solidFill>
                <a:srgbClr val="000000"/>
              </a:solidFill>
              <a:latin typeface="Helvetica"/>
              <a:ea typeface="Helvetica"/>
              <a:cs typeface="Helvetica"/>
              <a:sym typeface="Helvetica"/>
            </a:endParaRPr>
          </a:p>
          <a:p>
            <a:pPr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5.	 </a:t>
            </a:r>
            <a:r>
              <a:rPr sz="2400" u="sng">
                <a:solidFill>
                  <a:srgbClr val="000000"/>
                </a:solidFill>
                <a:latin typeface="Helvetica"/>
                <a:ea typeface="Helvetica"/>
                <a:cs typeface="Helvetica"/>
                <a:sym typeface="Helvetica"/>
              </a:rPr>
              <a:t>Luke</a:t>
            </a:r>
            <a:r>
              <a:rPr sz="2400">
                <a:solidFill>
                  <a:srgbClr val="000000"/>
                </a:solidFill>
                <a:latin typeface="Helvetica"/>
                <a:ea typeface="Helvetica"/>
                <a:cs typeface="Helvetica"/>
                <a:sym typeface="Helvetica"/>
              </a:rPr>
              <a:t> while traveling</a:t>
            </a:r>
            <a:endParaRPr sz="2400">
              <a:solidFill>
                <a:srgbClr val="000000"/>
              </a:solidFill>
              <a:latin typeface="Helvetica"/>
              <a:ea typeface="Helvetica"/>
              <a:cs typeface="Helvetica"/>
              <a:sym typeface="Helvetica"/>
            </a:endParaRPr>
          </a:p>
          <a:p>
            <a:pPr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6.	 </a:t>
            </a:r>
            <a:r>
              <a:rPr sz="2400" u="sng">
                <a:solidFill>
                  <a:srgbClr val="000000"/>
                </a:solidFill>
                <a:latin typeface="Helvetica"/>
                <a:ea typeface="Helvetica"/>
                <a:cs typeface="Helvetica"/>
                <a:sym typeface="Helvetica"/>
              </a:rPr>
              <a:t>John</a:t>
            </a:r>
            <a:r>
              <a:rPr sz="2400">
                <a:solidFill>
                  <a:srgbClr val="000000"/>
                </a:solidFill>
                <a:latin typeface="Helvetica"/>
                <a:ea typeface="Helvetica"/>
                <a:cs typeface="Helvetica"/>
                <a:sym typeface="Helvetica"/>
              </a:rPr>
              <a:t> on the isle of Patmos</a:t>
            </a:r>
            <a:endParaRPr sz="2400">
              <a:solidFill>
                <a:srgbClr val="000000"/>
              </a:solidFill>
              <a:latin typeface="Helvetica"/>
              <a:ea typeface="Helvetica"/>
              <a:cs typeface="Helvetica"/>
              <a:sym typeface="Helvetica"/>
            </a:endParaRPr>
          </a:p>
          <a:p>
            <a:pPr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00000"/>
                </a:solidFill>
                <a:latin typeface="Helvetica"/>
                <a:ea typeface="Helvetica"/>
                <a:cs typeface="Helvetica"/>
                <a:sym typeface="Helvetica"/>
              </a:rPr>
              <a:t>7.	 Times of war (</a:t>
            </a:r>
            <a:r>
              <a:rPr sz="2400" u="sng">
                <a:solidFill>
                  <a:srgbClr val="000000"/>
                </a:solidFill>
                <a:latin typeface="Helvetica"/>
                <a:ea typeface="Helvetica"/>
                <a:cs typeface="Helvetica"/>
                <a:sym typeface="Helvetica"/>
              </a:rPr>
              <a:t>David</a:t>
            </a:r>
            <a:r>
              <a:rPr sz="2400">
                <a:solidFill>
                  <a:srgbClr val="000000"/>
                </a:solidFill>
                <a:latin typeface="Helvetica"/>
                <a:ea typeface="Helvetica"/>
                <a:cs typeface="Helvetica"/>
                <a:sym typeface="Helvetica"/>
              </a:rPr>
              <a:t>) and peace (</a:t>
            </a:r>
            <a:r>
              <a:rPr sz="2400" u="sng">
                <a:solidFill>
                  <a:srgbClr val="000000"/>
                </a:solidFill>
                <a:latin typeface="Helvetica"/>
                <a:ea typeface="Helvetica"/>
                <a:cs typeface="Helvetica"/>
                <a:sym typeface="Helvetica"/>
              </a:rPr>
              <a:t>Solomon</a:t>
            </a:r>
            <a:r>
              <a:rPr sz="2400">
                <a:solidFill>
                  <a:srgbClr val="000000"/>
                </a:solidFill>
                <a:latin typeface="Helvetica"/>
                <a:ea typeface="Helvetica"/>
                <a:cs typeface="Helvetica"/>
                <a:sym typeface="Helvetica"/>
              </a:rPr>
              <a:t>)</a:t>
            </a:r>
          </a:p>
        </p:txBody>
      </p:sp>
      <p:pic>
        <p:nvPicPr>
          <p:cNvPr id="199" name="Image" descr="Image"/>
          <p:cNvPicPr>
            <a:picLocks noChangeAspect="1"/>
          </p:cNvPicPr>
          <p:nvPr/>
        </p:nvPicPr>
        <p:blipFill>
          <a:blip r:embed="rId2">
            <a:extLst/>
          </a:blip>
          <a:stretch>
            <a:fillRect/>
          </a:stretch>
        </p:blipFill>
        <p:spPr>
          <a:xfrm>
            <a:off x="6356201" y="1937779"/>
            <a:ext cx="3744442" cy="37444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Written:"/>
          <p:cNvSpPr txBox="1"/>
          <p:nvPr>
            <p:ph type="title"/>
          </p:nvPr>
        </p:nvSpPr>
        <p:spPr>
          <a:xfrm>
            <a:off x="990600" y="12700"/>
            <a:ext cx="8178800" cy="1008212"/>
          </a:xfrm>
          <a:prstGeom prst="rect">
            <a:avLst/>
          </a:prstGeom>
        </p:spPr>
        <p:txBody>
          <a:bodyPr/>
          <a:lstStyle>
            <a:lvl1pPr>
              <a:defRPr sz="4700">
                <a:solidFill>
                  <a:srgbClr val="000000"/>
                </a:solidFill>
              </a:defRPr>
            </a:lvl1pPr>
          </a:lstStyle>
          <a:p>
            <a:pPr/>
            <a:r>
              <a:t>Written:</a:t>
            </a:r>
          </a:p>
        </p:txBody>
      </p:sp>
      <p:sp>
        <p:nvSpPr>
          <p:cNvPr id="202" name="During different moods: joy, sorrow, despair…"/>
          <p:cNvSpPr txBox="1"/>
          <p:nvPr/>
        </p:nvSpPr>
        <p:spPr>
          <a:xfrm>
            <a:off x="393700" y="1041400"/>
            <a:ext cx="5664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94361" indent="-294361" algn="l">
              <a:spcBef>
                <a:spcPts val="6200"/>
              </a:spcBef>
              <a:buSzPct val="125000"/>
              <a:buChar char="•"/>
              <a:defRPr>
                <a:solidFill>
                  <a:srgbClr val="000000"/>
                </a:solidFill>
                <a:effectLst/>
              </a:defRPr>
            </a:pPr>
            <a:r>
              <a:t>During different moods: </a:t>
            </a:r>
            <a:r>
              <a:rPr>
                <a:solidFill>
                  <a:srgbClr val="011993"/>
                </a:solidFill>
              </a:rPr>
              <a:t>joy, sorrow, despair</a:t>
            </a:r>
          </a:p>
          <a:p>
            <a:pPr marL="294361" indent="-294361" algn="l">
              <a:spcBef>
                <a:spcPts val="6200"/>
              </a:spcBef>
              <a:buSzPct val="125000"/>
              <a:buChar char="•"/>
              <a:defRPr>
                <a:solidFill>
                  <a:srgbClr val="000000"/>
                </a:solidFill>
                <a:effectLst/>
              </a:defRPr>
            </a:pPr>
            <a:r>
              <a:t>On different continents: </a:t>
            </a:r>
            <a:r>
              <a:rPr>
                <a:solidFill>
                  <a:srgbClr val="011993"/>
                </a:solidFill>
              </a:rPr>
              <a:t>Asia, Africa, Europe</a:t>
            </a:r>
          </a:p>
          <a:p>
            <a:pPr marL="294361" indent="-294361" algn="l">
              <a:spcBef>
                <a:spcPts val="6200"/>
              </a:spcBef>
              <a:buSzPct val="125000"/>
              <a:buChar char="•"/>
              <a:defRPr>
                <a:solidFill>
                  <a:srgbClr val="000000"/>
                </a:solidFill>
                <a:effectLst/>
              </a:defRPr>
            </a:pPr>
            <a:r>
              <a:t>In three languages: </a:t>
            </a:r>
            <a:r>
              <a:rPr>
                <a:solidFill>
                  <a:srgbClr val="011993"/>
                </a:solidFill>
              </a:rPr>
              <a:t>Hebrew, Aramaic, Greek</a:t>
            </a:r>
          </a:p>
        </p:txBody>
      </p:sp>
      <p:grpSp>
        <p:nvGrpSpPr>
          <p:cNvPr id="207" name="Group"/>
          <p:cNvGrpSpPr/>
          <p:nvPr/>
        </p:nvGrpSpPr>
        <p:grpSpPr>
          <a:xfrm>
            <a:off x="5557710" y="3048000"/>
            <a:ext cx="4534319" cy="2463800"/>
            <a:chOff x="0" y="0"/>
            <a:chExt cx="4534317" cy="2463800"/>
          </a:xfrm>
        </p:grpSpPr>
        <p:pic>
          <p:nvPicPr>
            <p:cNvPr id="203" name="droppedImage.pdf" descr="droppedImage.pdf"/>
            <p:cNvPicPr>
              <a:picLocks noChangeAspect="1"/>
            </p:cNvPicPr>
            <p:nvPr/>
          </p:nvPicPr>
          <p:blipFill>
            <a:blip r:embed="rId2">
              <a:extLst/>
            </a:blip>
            <a:stretch>
              <a:fillRect/>
            </a:stretch>
          </p:blipFill>
          <p:spPr>
            <a:xfrm>
              <a:off x="0" y="0"/>
              <a:ext cx="4534318" cy="2463800"/>
            </a:xfrm>
            <a:prstGeom prst="rect">
              <a:avLst/>
            </a:prstGeom>
            <a:ln w="12700" cap="flat">
              <a:noFill/>
              <a:miter lim="400000"/>
            </a:ln>
            <a:effectLst/>
          </p:spPr>
        </p:pic>
        <p:sp>
          <p:nvSpPr>
            <p:cNvPr id="204" name="Europe"/>
            <p:cNvSpPr txBox="1"/>
            <p:nvPr/>
          </p:nvSpPr>
          <p:spPr>
            <a:xfrm>
              <a:off x="1391737" y="241300"/>
              <a:ext cx="1190549"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Europe</a:t>
              </a:r>
            </a:p>
          </p:txBody>
        </p:sp>
        <p:sp>
          <p:nvSpPr>
            <p:cNvPr id="205" name="Asia"/>
            <p:cNvSpPr txBox="1"/>
            <p:nvPr/>
          </p:nvSpPr>
          <p:spPr>
            <a:xfrm>
              <a:off x="2770748" y="1206500"/>
              <a:ext cx="743916"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Asia</a:t>
              </a:r>
            </a:p>
          </p:txBody>
        </p:sp>
        <p:sp>
          <p:nvSpPr>
            <p:cNvPr id="206" name="Africa"/>
            <p:cNvSpPr txBox="1"/>
            <p:nvPr/>
          </p:nvSpPr>
          <p:spPr>
            <a:xfrm>
              <a:off x="1332754" y="1841500"/>
              <a:ext cx="1029107"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Africa</a:t>
              </a:r>
            </a:p>
          </p:txBody>
        </p:sp>
      </p:grpSp>
      <p:pic>
        <p:nvPicPr>
          <p:cNvPr id="208" name="Image" descr="Image"/>
          <p:cNvPicPr>
            <a:picLocks noChangeAspect="1"/>
          </p:cNvPicPr>
          <p:nvPr/>
        </p:nvPicPr>
        <p:blipFill>
          <a:blip r:embed="rId3">
            <a:extLst/>
          </a:blip>
          <a:stretch>
            <a:fillRect/>
          </a:stretch>
        </p:blipFill>
        <p:spPr>
          <a:xfrm>
            <a:off x="7456023" y="157106"/>
            <a:ext cx="2177257" cy="2829329"/>
          </a:xfrm>
          <a:prstGeom prst="rect">
            <a:avLst/>
          </a:prstGeom>
          <a:ln w="12700">
            <a:miter lim="400000"/>
          </a:ln>
        </p:spPr>
      </p:pic>
      <p:pic>
        <p:nvPicPr>
          <p:cNvPr id="209" name="Image" descr="Image"/>
          <p:cNvPicPr>
            <a:picLocks noChangeAspect="1"/>
          </p:cNvPicPr>
          <p:nvPr/>
        </p:nvPicPr>
        <p:blipFill>
          <a:blip r:embed="rId4">
            <a:extLst/>
          </a:blip>
          <a:srcRect l="718" t="32867" r="42788" b="42354"/>
          <a:stretch>
            <a:fillRect/>
          </a:stretch>
        </p:blipFill>
        <p:spPr>
          <a:xfrm>
            <a:off x="657919" y="5714999"/>
            <a:ext cx="5352801" cy="10692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Hundreds of controversial subjects"/>
          <p:cNvSpPr txBox="1"/>
          <p:nvPr>
            <p:ph type="title"/>
          </p:nvPr>
        </p:nvSpPr>
        <p:spPr>
          <a:xfrm>
            <a:off x="990600" y="38100"/>
            <a:ext cx="8178800" cy="1549400"/>
          </a:xfrm>
          <a:prstGeom prst="rect">
            <a:avLst/>
          </a:prstGeom>
        </p:spPr>
        <p:txBody>
          <a:bodyPr/>
          <a:lstStyle>
            <a:lvl1pPr>
              <a:defRPr sz="4500">
                <a:solidFill>
                  <a:srgbClr val="000000"/>
                </a:solidFill>
              </a:defRPr>
            </a:lvl1pPr>
          </a:lstStyle>
          <a:p>
            <a:pPr/>
            <a:r>
              <a:t>Hundreds of controversial subjects</a:t>
            </a:r>
          </a:p>
        </p:txBody>
      </p:sp>
      <p:sp>
        <p:nvSpPr>
          <p:cNvPr id="212" name="Prophecy, morality, theology…"/>
          <p:cNvSpPr txBox="1"/>
          <p:nvPr/>
        </p:nvSpPr>
        <p:spPr>
          <a:xfrm>
            <a:off x="241300" y="1651000"/>
            <a:ext cx="9488389" cy="503178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61061" indent="-294361" algn="l">
              <a:spcBef>
                <a:spcPts val="3600"/>
              </a:spcBef>
              <a:buSzPct val="125000"/>
              <a:buChar char="•"/>
              <a:defRPr>
                <a:solidFill>
                  <a:srgbClr val="000000"/>
                </a:solidFill>
                <a:effectLst/>
              </a:defRPr>
            </a:pPr>
            <a:r>
              <a:t>Prophecy, morality, theology</a:t>
            </a:r>
          </a:p>
          <a:p>
            <a:pPr lvl="1" marL="561061" indent="-294361" algn="l">
              <a:spcBef>
                <a:spcPts val="3600"/>
              </a:spcBef>
              <a:buSzPct val="125000"/>
              <a:buChar char="•"/>
              <a:defRPr>
                <a:solidFill>
                  <a:srgbClr val="000000"/>
                </a:solidFill>
                <a:effectLst/>
              </a:defRPr>
            </a:pPr>
            <a:r>
              <a:t>Harmony - How?</a:t>
            </a:r>
          </a:p>
          <a:p>
            <a:pPr lvl="1" marL="561061" indent="-294361" algn="l">
              <a:spcBef>
                <a:spcPts val="3600"/>
              </a:spcBef>
              <a:buSzPct val="125000"/>
              <a:buChar char="•"/>
              <a:defRPr>
                <a:solidFill>
                  <a:srgbClr val="000000"/>
                </a:solidFill>
                <a:effectLst/>
              </a:defRPr>
            </a:pPr>
            <a:r>
              <a:t>Ancient surroundings - slaves, battled for survival, small country</a:t>
            </a:r>
          </a:p>
          <a:p>
            <a:pPr lvl="1" marL="561061" indent="-294361" algn="l">
              <a:spcBef>
                <a:spcPts val="3600"/>
              </a:spcBef>
              <a:buSzPct val="125000"/>
              <a:buChar char="•"/>
              <a:defRPr>
                <a:solidFill>
                  <a:srgbClr val="000000"/>
                </a:solidFill>
                <a:effectLst/>
              </a:defRPr>
            </a:pPr>
            <a:r>
              <a:t>No contradiction or discrepancies</a:t>
            </a:r>
          </a:p>
          <a:p>
            <a:pPr lvl="1" marL="561061" indent="-294361" algn="l">
              <a:spcBef>
                <a:spcPts val="3600"/>
              </a:spcBef>
              <a:buSzPct val="125000"/>
              <a:buChar char="•"/>
              <a:defRPr>
                <a:solidFill>
                  <a:srgbClr val="000000"/>
                </a:solidFill>
                <a:effectLst/>
              </a:defRPr>
            </a:pPr>
            <a:r>
              <a:t>Jews - not a literary people - gave us the Bible</a:t>
            </a:r>
          </a:p>
        </p:txBody>
      </p:sp>
      <p:pic>
        <p:nvPicPr>
          <p:cNvPr id="213" name="Image" descr="Image"/>
          <p:cNvPicPr>
            <a:picLocks noChangeAspect="1"/>
          </p:cNvPicPr>
          <p:nvPr/>
        </p:nvPicPr>
        <p:blipFill>
          <a:blip r:embed="rId2">
            <a:extLst/>
          </a:blip>
          <a:stretch>
            <a:fillRect/>
          </a:stretch>
        </p:blipFill>
        <p:spPr>
          <a:xfrm>
            <a:off x="6703732" y="886023"/>
            <a:ext cx="2480435" cy="24141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How Do We Account For It?"/>
          <p:cNvSpPr txBox="1"/>
          <p:nvPr>
            <p:ph type="title"/>
          </p:nvPr>
        </p:nvSpPr>
        <p:spPr>
          <a:xfrm>
            <a:off x="990600" y="-127000"/>
            <a:ext cx="8178800" cy="1549400"/>
          </a:xfrm>
          <a:prstGeom prst="rect">
            <a:avLst/>
          </a:prstGeom>
        </p:spPr>
        <p:txBody>
          <a:bodyPr/>
          <a:lstStyle>
            <a:lvl1pPr>
              <a:defRPr sz="4700">
                <a:solidFill>
                  <a:srgbClr val="000000"/>
                </a:solidFill>
              </a:defRPr>
            </a:lvl1pPr>
          </a:lstStyle>
          <a:p>
            <a:pPr/>
            <a:r>
              <a:t>How Do We Account For It?</a:t>
            </a:r>
          </a:p>
        </p:txBody>
      </p:sp>
      <p:sp>
        <p:nvSpPr>
          <p:cNvPr id="216" name="Found in every nation…"/>
          <p:cNvSpPr txBox="1"/>
          <p:nvPr/>
        </p:nvSpPr>
        <p:spPr>
          <a:xfrm>
            <a:off x="165100" y="1403350"/>
            <a:ext cx="9080500" cy="48133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61061" indent="-294361" algn="l">
              <a:spcBef>
                <a:spcPts val="7300"/>
              </a:spcBef>
              <a:buSzPct val="125000"/>
              <a:buChar char="•"/>
              <a:defRPr>
                <a:solidFill>
                  <a:srgbClr val="000000"/>
                </a:solidFill>
                <a:effectLst/>
              </a:defRPr>
            </a:pPr>
            <a:r>
              <a:t>Found in every nation</a:t>
            </a:r>
          </a:p>
          <a:p>
            <a:pPr lvl="1" marL="561061" indent="-294361" algn="l">
              <a:spcBef>
                <a:spcPts val="7300"/>
              </a:spcBef>
              <a:buSzPct val="125000"/>
              <a:buChar char="•"/>
              <a:defRPr>
                <a:solidFill>
                  <a:srgbClr val="000000"/>
                </a:solidFill>
                <a:effectLst/>
              </a:defRPr>
            </a:pPr>
            <a:r>
              <a:t>Challenges the sincerest thoughts of the best</a:t>
            </a:r>
          </a:p>
          <a:p>
            <a:pPr lvl="1" marL="561061" indent="-294361" algn="l">
              <a:spcBef>
                <a:spcPts val="7300"/>
              </a:spcBef>
              <a:buSzPct val="125000"/>
              <a:buChar char="•"/>
              <a:defRPr>
                <a:solidFill>
                  <a:srgbClr val="000000"/>
                </a:solidFill>
                <a:effectLst/>
              </a:defRPr>
            </a:pPr>
            <a:r>
              <a:t>One purpose - One God guided them</a:t>
            </a:r>
          </a:p>
        </p:txBody>
      </p:sp>
      <p:pic>
        <p:nvPicPr>
          <p:cNvPr id="217" name="droppedImage.pdf" descr="droppedImage.pdf"/>
          <p:cNvPicPr>
            <a:picLocks noChangeAspect="1"/>
          </p:cNvPicPr>
          <p:nvPr/>
        </p:nvPicPr>
        <p:blipFill>
          <a:blip r:embed="rId2">
            <a:extLst/>
          </a:blip>
          <a:stretch>
            <a:fillRect/>
          </a:stretch>
        </p:blipFill>
        <p:spPr>
          <a:xfrm>
            <a:off x="6794500" y="2984500"/>
            <a:ext cx="3230317" cy="311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For The Soul &amp; Spiritual Things"/>
          <p:cNvSpPr txBox="1"/>
          <p:nvPr>
            <p:ph type="title"/>
          </p:nvPr>
        </p:nvSpPr>
        <p:spPr>
          <a:xfrm>
            <a:off x="990600" y="-266700"/>
            <a:ext cx="8178800" cy="1549400"/>
          </a:xfrm>
          <a:prstGeom prst="rect">
            <a:avLst/>
          </a:prstGeom>
        </p:spPr>
        <p:txBody>
          <a:bodyPr/>
          <a:lstStyle>
            <a:lvl1pPr>
              <a:defRPr sz="4300">
                <a:solidFill>
                  <a:srgbClr val="011993"/>
                </a:solidFill>
              </a:defRPr>
            </a:lvl1pPr>
          </a:lstStyle>
          <a:p>
            <a:pPr/>
            <a:r>
              <a:t>For The Soul &amp; Spiritual Things</a:t>
            </a:r>
          </a:p>
        </p:txBody>
      </p:sp>
      <p:sp>
        <p:nvSpPr>
          <p:cNvPr id="120" name="Thing’s eternal - of the soul…"/>
          <p:cNvSpPr txBox="1"/>
          <p:nvPr>
            <p:ph type="body" sz="half" idx="1"/>
          </p:nvPr>
        </p:nvSpPr>
        <p:spPr>
          <a:xfrm>
            <a:off x="444500" y="1828800"/>
            <a:ext cx="8178800" cy="2197100"/>
          </a:xfrm>
          <a:prstGeom prst="rect">
            <a:avLst/>
          </a:prstGeom>
        </p:spPr>
        <p:txBody>
          <a:bodyPr anchor="t"/>
          <a:lstStyle/>
          <a:p>
            <a:pPr/>
            <a:r>
              <a:rPr>
                <a:solidFill>
                  <a:srgbClr val="322121"/>
                </a:solidFill>
              </a:rPr>
              <a:t>Thing’s eternal - of the soul</a:t>
            </a:r>
            <a:endParaRPr>
              <a:solidFill>
                <a:srgbClr val="322121"/>
              </a:solidFill>
            </a:endParaRPr>
          </a:p>
          <a:p>
            <a:pPr lvl="1">
              <a:buChar char="-"/>
            </a:pPr>
            <a:r>
              <a:rPr>
                <a:solidFill>
                  <a:srgbClr val="322121"/>
                </a:solidFill>
              </a:rPr>
              <a:t>Time - Timely - God - Judgment </a:t>
            </a:r>
            <a:endParaRPr>
              <a:solidFill>
                <a:srgbClr val="322121"/>
              </a:solidFill>
            </a:endParaRPr>
          </a:p>
          <a:p>
            <a:pPr/>
            <a:r>
              <a:rPr>
                <a:solidFill>
                  <a:srgbClr val="322121"/>
                </a:solidFill>
              </a:rPr>
              <a:t>Spiritual things - must trust God</a:t>
            </a:r>
          </a:p>
        </p:txBody>
      </p:sp>
      <p:pic>
        <p:nvPicPr>
          <p:cNvPr id="121" name="droppedImage.pdf" descr="droppedImage.pdf"/>
          <p:cNvPicPr>
            <a:picLocks noChangeAspect="1"/>
          </p:cNvPicPr>
          <p:nvPr/>
        </p:nvPicPr>
        <p:blipFill>
          <a:blip r:embed="rId2">
            <a:extLst/>
          </a:blip>
          <a:stretch>
            <a:fillRect/>
          </a:stretch>
        </p:blipFill>
        <p:spPr>
          <a:xfrm>
            <a:off x="6667500" y="1638300"/>
            <a:ext cx="2400300" cy="2578100"/>
          </a:xfrm>
          <a:prstGeom prst="rect">
            <a:avLst/>
          </a:prstGeom>
          <a:ln w="12700">
            <a:miter lim="400000"/>
          </a:ln>
        </p:spPr>
      </p:pic>
      <p:sp>
        <p:nvSpPr>
          <p:cNvPr id="122" name="Gather to deal with things perpetual &amp; eternal"/>
          <p:cNvSpPr txBox="1"/>
          <p:nvPr/>
        </p:nvSpPr>
        <p:spPr>
          <a:xfrm>
            <a:off x="622300" y="1003300"/>
            <a:ext cx="85598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defRPr sz="3000">
                <a:solidFill>
                  <a:srgbClr val="000000"/>
                </a:solidFill>
              </a:defRPr>
            </a:lvl1pPr>
          </a:lstStyle>
          <a:p>
            <a:pPr>
              <a:defRPr sz="2800"/>
            </a:pPr>
            <a:r>
              <a:rPr sz="3000"/>
              <a:t>Gather to deal with things perpetual &amp; eternal</a:t>
            </a:r>
          </a:p>
        </p:txBody>
      </p:sp>
      <p:sp>
        <p:nvSpPr>
          <p:cNvPr id="123" name="Jer. 10:23  know, O LORD, that a man's way is not in himself; Nor is it in a man who walks to direct his steps.…"/>
          <p:cNvSpPr txBox="1"/>
          <p:nvPr/>
        </p:nvSpPr>
        <p:spPr>
          <a:xfrm>
            <a:off x="584200" y="4292600"/>
            <a:ext cx="8470900" cy="2730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2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3000">
                <a:solidFill>
                  <a:srgbClr val="FF2600"/>
                </a:solidFill>
                <a:latin typeface="Times"/>
                <a:ea typeface="Times"/>
                <a:cs typeface="Times"/>
                <a:sym typeface="Times"/>
              </a:rPr>
              <a:t>Jer. 10:23</a:t>
            </a:r>
            <a:r>
              <a:rPr b="1" sz="3000">
                <a:solidFill>
                  <a:srgbClr val="000000"/>
                </a:solidFill>
                <a:latin typeface="Times"/>
                <a:ea typeface="Times"/>
                <a:cs typeface="Times"/>
                <a:sym typeface="Times"/>
              </a:rPr>
              <a:t>  know, O LORD, that a man's way is not in himself; Nor is it in a man who walks to direct his steps.</a:t>
            </a:r>
            <a:endParaRPr b="1" sz="3000">
              <a:solidFill>
                <a:srgbClr val="FF2600"/>
              </a:solidFill>
              <a:latin typeface="Times"/>
              <a:ea typeface="Times"/>
              <a:cs typeface="Times"/>
              <a:sym typeface="Times"/>
            </a:endParaRPr>
          </a:p>
          <a:p>
            <a:pPr algn="l">
              <a:spcBef>
                <a:spcPts val="2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3000">
                <a:solidFill>
                  <a:srgbClr val="FF2600"/>
                </a:solidFill>
                <a:latin typeface="Times"/>
                <a:ea typeface="Times"/>
                <a:cs typeface="Times"/>
                <a:sym typeface="Times"/>
              </a:rPr>
              <a:t>Ps. 119:105</a:t>
            </a:r>
            <a:r>
              <a:rPr b="1" sz="3000">
                <a:solidFill>
                  <a:srgbClr val="000000"/>
                </a:solidFill>
                <a:latin typeface="Times"/>
                <a:ea typeface="Times"/>
                <a:cs typeface="Times"/>
                <a:sym typeface="Times"/>
              </a:rPr>
              <a:t>  Thy word is a lamp to my feet,                And a light to my path.</a:t>
            </a:r>
          </a:p>
        </p:txBody>
      </p:sp>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Grew Like An Organism"/>
          <p:cNvSpPr txBox="1"/>
          <p:nvPr>
            <p:ph type="title"/>
          </p:nvPr>
        </p:nvSpPr>
        <p:spPr>
          <a:xfrm>
            <a:off x="990600" y="0"/>
            <a:ext cx="8178800" cy="1071365"/>
          </a:xfrm>
          <a:prstGeom prst="rect">
            <a:avLst/>
          </a:prstGeom>
        </p:spPr>
        <p:txBody>
          <a:bodyPr/>
          <a:lstStyle>
            <a:lvl1pPr>
              <a:defRPr sz="5900">
                <a:solidFill>
                  <a:srgbClr val="000000"/>
                </a:solidFill>
              </a:defRPr>
            </a:lvl1pPr>
          </a:lstStyle>
          <a:p>
            <a:pPr/>
            <a:r>
              <a:t>Grew Like An Organism</a:t>
            </a:r>
          </a:p>
        </p:txBody>
      </p:sp>
      <p:sp>
        <p:nvSpPr>
          <p:cNvPr id="220" name="Its Parts (Books) Are Interdependent…"/>
          <p:cNvSpPr txBox="1"/>
          <p:nvPr>
            <p:ph type="body" idx="1"/>
          </p:nvPr>
        </p:nvSpPr>
        <p:spPr>
          <a:xfrm>
            <a:off x="292100" y="1327150"/>
            <a:ext cx="9372600" cy="4965700"/>
          </a:xfrm>
          <a:prstGeom prst="rect">
            <a:avLst/>
          </a:prstGeom>
        </p:spPr>
        <p:txBody>
          <a:bodyPr anchor="t"/>
          <a:lstStyle/>
          <a:p>
            <a:pPr marL="645412" indent="-420517">
              <a:defRPr sz="4000">
                <a:solidFill>
                  <a:srgbClr val="000000"/>
                </a:solidFill>
              </a:defRPr>
            </a:pPr>
            <a:r>
              <a:t>Its Parts (Books) Are Interdependent</a:t>
            </a:r>
          </a:p>
          <a:p>
            <a:pPr lvl="1" marL="872507" indent="-250207">
              <a:buChar char="-"/>
              <a:defRPr sz="4000">
                <a:solidFill>
                  <a:srgbClr val="000000"/>
                </a:solidFill>
              </a:defRPr>
            </a:pPr>
            <a:r>
              <a:rPr sz="3400"/>
              <a:t>Each book complete in itself</a:t>
            </a:r>
            <a:endParaRPr sz="3400"/>
          </a:p>
          <a:p>
            <a:pPr lvl="1" marL="872507" indent="-250207">
              <a:buChar char="-"/>
              <a:defRPr sz="4000">
                <a:solidFill>
                  <a:srgbClr val="000000"/>
                </a:solidFill>
              </a:defRPr>
            </a:pPr>
            <a:r>
              <a:rPr sz="3400"/>
              <a:t>No one complete apart from whole</a:t>
            </a:r>
            <a:endParaRPr sz="3400"/>
          </a:p>
          <a:p>
            <a:pPr lvl="1" marL="872507" indent="-250207">
              <a:buChar char="-"/>
              <a:defRPr sz="4000">
                <a:solidFill>
                  <a:srgbClr val="000000"/>
                </a:solidFill>
              </a:defRPr>
            </a:pPr>
            <a:r>
              <a:rPr sz="3400"/>
              <a:t>Each necessary</a:t>
            </a:r>
            <a:endParaRPr sz="3400"/>
          </a:p>
          <a:p>
            <a:pPr lvl="1" marL="872507" indent="-250207">
              <a:buChar char="-"/>
              <a:defRPr sz="4000">
                <a:solidFill>
                  <a:srgbClr val="000000"/>
                </a:solidFill>
              </a:defRPr>
            </a:pPr>
            <a:r>
              <a:rPr sz="3400"/>
              <a:t>Secular history fix their dates</a:t>
            </a:r>
          </a:p>
        </p:txBody>
      </p:sp>
      <p:pic>
        <p:nvPicPr>
          <p:cNvPr id="221" name="Image" descr="Image"/>
          <p:cNvPicPr>
            <a:picLocks noChangeAspect="1"/>
          </p:cNvPicPr>
          <p:nvPr/>
        </p:nvPicPr>
        <p:blipFill>
          <a:blip r:embed="rId2">
            <a:extLst/>
          </a:blip>
          <a:stretch>
            <a:fillRect/>
          </a:stretch>
        </p:blipFill>
        <p:spPr>
          <a:xfrm>
            <a:off x="7127726" y="4188122"/>
            <a:ext cx="3022601" cy="2692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Old Testament Books"/>
          <p:cNvSpPr txBox="1"/>
          <p:nvPr>
            <p:ph type="title"/>
          </p:nvPr>
        </p:nvSpPr>
        <p:spPr>
          <a:xfrm>
            <a:off x="990600" y="-63500"/>
            <a:ext cx="8178800" cy="1549400"/>
          </a:xfrm>
          <a:prstGeom prst="rect">
            <a:avLst/>
          </a:prstGeom>
        </p:spPr>
        <p:txBody>
          <a:bodyPr/>
          <a:lstStyle>
            <a:lvl1pPr>
              <a:defRPr sz="4700">
                <a:solidFill>
                  <a:srgbClr val="000000"/>
                </a:solidFill>
              </a:defRPr>
            </a:lvl1pPr>
          </a:lstStyle>
          <a:p>
            <a:pPr/>
            <a:r>
              <a:t>Old Testament Books</a:t>
            </a:r>
          </a:p>
        </p:txBody>
      </p:sp>
      <p:sp>
        <p:nvSpPr>
          <p:cNvPr id="224" name="Genesis ⇒ meaningless without fulfillment…"/>
          <p:cNvSpPr txBox="1"/>
          <p:nvPr/>
        </p:nvSpPr>
        <p:spPr>
          <a:xfrm>
            <a:off x="330200" y="1346200"/>
            <a:ext cx="9372600" cy="6070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61061" indent="-294361" algn="l">
              <a:spcBef>
                <a:spcPts val="2500"/>
              </a:spcBef>
              <a:buSzPct val="125000"/>
              <a:buChar char="•"/>
              <a:defRPr>
                <a:solidFill>
                  <a:srgbClr val="000000"/>
                </a:solidFill>
                <a:effectLst/>
              </a:defRPr>
            </a:pPr>
            <a:r>
              <a:rPr b="1"/>
              <a:t>Genesis</a:t>
            </a:r>
            <a:r>
              <a:t> ⇒ meaningless without fulfillment</a:t>
            </a:r>
          </a:p>
          <a:p>
            <a:pPr lvl="1" marL="561061" indent="-294361" algn="l">
              <a:spcBef>
                <a:spcPts val="2500"/>
              </a:spcBef>
              <a:buSzPct val="125000"/>
              <a:buChar char="•"/>
              <a:defRPr>
                <a:solidFill>
                  <a:srgbClr val="000000"/>
                </a:solidFill>
                <a:effectLst/>
              </a:defRPr>
            </a:pPr>
            <a:r>
              <a:rPr b="1"/>
              <a:t>Exodus ⇔ Deut.</a:t>
            </a:r>
            <a:r>
              <a:t> - need what proceeds &amp; follows</a:t>
            </a:r>
          </a:p>
          <a:p>
            <a:pPr lvl="1" marL="561061" indent="-294361" algn="l">
              <a:spcBef>
                <a:spcPts val="2500"/>
              </a:spcBef>
              <a:buSzPct val="125000"/>
              <a:buChar char="•"/>
              <a:defRPr>
                <a:solidFill>
                  <a:srgbClr val="000000"/>
                </a:solidFill>
                <a:effectLst/>
              </a:defRPr>
            </a:pPr>
            <a:r>
              <a:rPr b="1"/>
              <a:t>Joshua ⇔ Esther</a:t>
            </a:r>
            <a:r>
              <a:t> - different authors - same as above</a:t>
            </a:r>
          </a:p>
          <a:p>
            <a:pPr lvl="1" marL="561061" indent="-294361" algn="l">
              <a:spcBef>
                <a:spcPts val="2500"/>
              </a:spcBef>
              <a:buSzPct val="125000"/>
              <a:buChar char="•"/>
              <a:defRPr>
                <a:solidFill>
                  <a:srgbClr val="000000"/>
                </a:solidFill>
                <a:effectLst/>
              </a:defRPr>
            </a:pPr>
            <a:r>
              <a:t>One Mind planned, guided all</a:t>
            </a:r>
          </a:p>
          <a:p>
            <a:pPr lvl="1" marL="561061" indent="-294361" algn="l">
              <a:spcBef>
                <a:spcPts val="2500"/>
              </a:spcBef>
              <a:buSzPct val="125000"/>
              <a:buChar char="•"/>
              <a:defRPr>
                <a:solidFill>
                  <a:srgbClr val="000000"/>
                </a:solidFill>
                <a:effectLst/>
              </a:defRPr>
            </a:pPr>
            <a:r>
              <a:rPr b="1"/>
              <a:t>Psalms ⇔ Malachi</a:t>
            </a:r>
            <a:r>
              <a:t> need History</a:t>
            </a:r>
          </a:p>
          <a:p>
            <a:pPr lvl="1" marL="561061" indent="-294361" algn="l">
              <a:spcBef>
                <a:spcPts val="2500"/>
              </a:spcBef>
              <a:buSzPct val="125000"/>
              <a:buChar char="•"/>
              <a:defRPr>
                <a:solidFill>
                  <a:srgbClr val="000000"/>
                </a:solidFill>
                <a:effectLst/>
              </a:defRPr>
            </a:pPr>
            <a:r>
              <a:t>Limbs of prophetic tree</a:t>
            </a:r>
          </a:p>
          <a:p>
            <a:pPr lvl="1" marL="561061" indent="-294361" algn="l">
              <a:spcBef>
                <a:spcPts val="2500"/>
              </a:spcBef>
              <a:buSzPct val="125000"/>
              <a:buChar char="•"/>
              <a:defRPr>
                <a:solidFill>
                  <a:srgbClr val="000000"/>
                </a:solidFill>
                <a:effectLst/>
              </a:defRPr>
            </a:pPr>
            <a:r>
              <a:t>Unity  ⇒ written over a 1000 years</a:t>
            </a:r>
          </a:p>
        </p:txBody>
      </p:sp>
      <p:pic>
        <p:nvPicPr>
          <p:cNvPr id="225" name="Image" descr="Image"/>
          <p:cNvPicPr>
            <a:picLocks noChangeAspect="1"/>
          </p:cNvPicPr>
          <p:nvPr/>
        </p:nvPicPr>
        <p:blipFill>
          <a:blip r:embed="rId2">
            <a:extLst/>
          </a:blip>
          <a:stretch>
            <a:fillRect/>
          </a:stretch>
        </p:blipFill>
        <p:spPr>
          <a:xfrm>
            <a:off x="6865491" y="3778051"/>
            <a:ext cx="3073401" cy="2641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New Testament Books"/>
          <p:cNvSpPr txBox="1"/>
          <p:nvPr>
            <p:ph type="title"/>
          </p:nvPr>
        </p:nvSpPr>
        <p:spPr>
          <a:xfrm>
            <a:off x="990600" y="-38100"/>
            <a:ext cx="8178800" cy="1162497"/>
          </a:xfrm>
          <a:prstGeom prst="rect">
            <a:avLst/>
          </a:prstGeom>
        </p:spPr>
        <p:txBody>
          <a:bodyPr/>
          <a:lstStyle>
            <a:lvl1pPr>
              <a:defRPr sz="4700">
                <a:solidFill>
                  <a:srgbClr val="000000"/>
                </a:solidFill>
              </a:defRPr>
            </a:lvl1pPr>
          </a:lstStyle>
          <a:p>
            <a:pPr/>
            <a:r>
              <a:t>New Testament Books</a:t>
            </a:r>
          </a:p>
        </p:txBody>
      </p:sp>
      <p:sp>
        <p:nvSpPr>
          <p:cNvPr id="228" name="Gospels - different authors, times - complementary…"/>
          <p:cNvSpPr txBox="1"/>
          <p:nvPr/>
        </p:nvSpPr>
        <p:spPr>
          <a:xfrm>
            <a:off x="317500" y="1231900"/>
            <a:ext cx="9639052" cy="5957541"/>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61061" indent="-294361" algn="l">
              <a:spcBef>
                <a:spcPts val="2500"/>
              </a:spcBef>
              <a:buSzPct val="125000"/>
              <a:buChar char="•"/>
              <a:defRPr>
                <a:solidFill>
                  <a:srgbClr val="000000"/>
                </a:solidFill>
                <a:effectLst/>
              </a:defRPr>
            </a:pPr>
            <a:r>
              <a:rPr b="1"/>
              <a:t>Gospels</a:t>
            </a:r>
            <a:r>
              <a:t> - different authors, times - complementary</a:t>
            </a:r>
          </a:p>
          <a:p>
            <a:pPr lvl="1" marL="561061" indent="-294361" algn="l">
              <a:spcBef>
                <a:spcPts val="2500"/>
              </a:spcBef>
              <a:buClr>
                <a:srgbClr val="000000"/>
              </a:buClr>
              <a:buSzPct val="125000"/>
              <a:buChar char="•"/>
              <a:defRPr>
                <a:solidFill>
                  <a:schemeClr val="accent5"/>
                </a:solidFill>
                <a:effectLst/>
              </a:defRPr>
            </a:pPr>
            <a:r>
              <a:rPr b="1"/>
              <a:t>Matthew, Mark </a:t>
            </a:r>
            <a:r>
              <a:rPr>
                <a:solidFill>
                  <a:srgbClr val="000000"/>
                </a:solidFill>
              </a:rPr>
              <a:t>- Galilean ministry</a:t>
            </a:r>
          </a:p>
          <a:p>
            <a:pPr lvl="1" marL="561061" indent="-294361" algn="l">
              <a:spcBef>
                <a:spcPts val="2500"/>
              </a:spcBef>
              <a:buClr>
                <a:srgbClr val="000000"/>
              </a:buClr>
              <a:buSzPct val="125000"/>
              <a:buChar char="•"/>
              <a:defRPr>
                <a:solidFill>
                  <a:schemeClr val="accent5"/>
                </a:solidFill>
                <a:effectLst/>
              </a:defRPr>
            </a:pPr>
            <a:r>
              <a:rPr b="1"/>
              <a:t>Luke, John </a:t>
            </a:r>
            <a:r>
              <a:rPr>
                <a:solidFill>
                  <a:srgbClr val="000000"/>
                </a:solidFill>
              </a:rPr>
              <a:t>- Perean &amp; Judean ministry </a:t>
            </a:r>
          </a:p>
          <a:p>
            <a:pPr lvl="1" marL="561061" indent="-294361" algn="l">
              <a:spcBef>
                <a:spcPts val="2500"/>
              </a:spcBef>
              <a:buSzPct val="125000"/>
              <a:buChar char="•"/>
              <a:defRPr>
                <a:solidFill>
                  <a:srgbClr val="000000"/>
                </a:solidFill>
                <a:effectLst/>
              </a:defRPr>
            </a:pPr>
            <a:r>
              <a:rPr b="1"/>
              <a:t>Gospels</a:t>
            </a:r>
            <a:r>
              <a:t> incomplete without </a:t>
            </a:r>
            <a:r>
              <a:rPr b="1">
                <a:solidFill>
                  <a:schemeClr val="accent5"/>
                </a:solidFill>
              </a:rPr>
              <a:t>Acts</a:t>
            </a:r>
          </a:p>
          <a:p>
            <a:pPr lvl="1" marL="561061" indent="-294361" algn="l">
              <a:spcBef>
                <a:spcPts val="2500"/>
              </a:spcBef>
              <a:buSzPct val="125000"/>
              <a:buChar char="•"/>
              <a:defRPr>
                <a:solidFill>
                  <a:srgbClr val="000000"/>
                </a:solidFill>
                <a:effectLst/>
              </a:defRPr>
            </a:pPr>
            <a:r>
              <a:rPr b="1">
                <a:solidFill>
                  <a:schemeClr val="accent5"/>
                </a:solidFill>
              </a:rPr>
              <a:t>Acts</a:t>
            </a:r>
            <a:r>
              <a:t> needs </a:t>
            </a:r>
            <a:r>
              <a:rPr b="1"/>
              <a:t>Letters</a:t>
            </a:r>
          </a:p>
          <a:p>
            <a:pPr lvl="1" marL="561061" indent="-294361" algn="l">
              <a:spcBef>
                <a:spcPts val="2500"/>
              </a:spcBef>
              <a:buSzPct val="125000"/>
              <a:buChar char="•"/>
              <a:defRPr>
                <a:solidFill>
                  <a:srgbClr val="000000"/>
                </a:solidFill>
                <a:effectLst/>
              </a:defRPr>
            </a:pPr>
            <a:r>
              <a:rPr b="1"/>
              <a:t>Letters</a:t>
            </a:r>
            <a:r>
              <a:t> have not context without </a:t>
            </a:r>
            <a:r>
              <a:rPr b="1">
                <a:solidFill>
                  <a:schemeClr val="accent5"/>
                </a:solidFill>
              </a:rPr>
              <a:t>Acts</a:t>
            </a:r>
          </a:p>
          <a:p>
            <a:pPr lvl="1" marL="561061" indent="-294361" algn="l">
              <a:spcBef>
                <a:spcPts val="2500"/>
              </a:spcBef>
              <a:buSzPct val="125000"/>
              <a:buChar char="•"/>
              <a:defRPr>
                <a:solidFill>
                  <a:srgbClr val="000000"/>
                </a:solidFill>
                <a:effectLst/>
              </a:defRPr>
            </a:pPr>
            <a:r>
              <a:t>Saints discouraged without </a:t>
            </a:r>
            <a:r>
              <a:rPr b="1">
                <a:solidFill>
                  <a:srgbClr val="FF2600"/>
                </a:solidFill>
              </a:rPr>
              <a:t>Revelation</a:t>
            </a:r>
          </a:p>
        </p:txBody>
      </p:sp>
      <p:pic>
        <p:nvPicPr>
          <p:cNvPr id="229" name="Image" descr="Image"/>
          <p:cNvPicPr>
            <a:picLocks noChangeAspect="1"/>
          </p:cNvPicPr>
          <p:nvPr/>
        </p:nvPicPr>
        <p:blipFill>
          <a:blip r:embed="rId2">
            <a:extLst/>
          </a:blip>
          <a:stretch>
            <a:fillRect/>
          </a:stretch>
        </p:blipFill>
        <p:spPr>
          <a:xfrm>
            <a:off x="7215485" y="2253853"/>
            <a:ext cx="28575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Old Testament not Complete without New"/>
          <p:cNvSpPr txBox="1"/>
          <p:nvPr>
            <p:ph type="title"/>
          </p:nvPr>
        </p:nvSpPr>
        <p:spPr>
          <a:xfrm>
            <a:off x="990600" y="12700"/>
            <a:ext cx="8178800" cy="1549400"/>
          </a:xfrm>
          <a:prstGeom prst="rect">
            <a:avLst/>
          </a:prstGeom>
        </p:spPr>
        <p:txBody>
          <a:bodyPr/>
          <a:lstStyle>
            <a:lvl1pPr>
              <a:defRPr sz="4700">
                <a:solidFill>
                  <a:srgbClr val="000000"/>
                </a:solidFill>
              </a:defRPr>
            </a:lvl1pPr>
          </a:lstStyle>
          <a:p>
            <a:pPr/>
            <a:r>
              <a:t>Old Testament not Complete without New</a:t>
            </a:r>
          </a:p>
        </p:txBody>
      </p:sp>
      <p:sp>
        <p:nvSpPr>
          <p:cNvPr id="232" name="Unfulfilled…"/>
          <p:cNvSpPr txBox="1"/>
          <p:nvPr/>
        </p:nvSpPr>
        <p:spPr>
          <a:xfrm>
            <a:off x="368300" y="1708150"/>
            <a:ext cx="5052120" cy="21971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61061" indent="-294361" algn="l">
              <a:spcBef>
                <a:spcPts val="2500"/>
              </a:spcBef>
              <a:buSzPct val="125000"/>
              <a:buChar char="•"/>
              <a:defRPr>
                <a:solidFill>
                  <a:srgbClr val="000000"/>
                </a:solidFill>
                <a:effectLst/>
              </a:defRPr>
            </a:pPr>
            <a:r>
              <a:t>Unfulfilled</a:t>
            </a:r>
          </a:p>
          <a:p>
            <a:pPr lvl="1" marL="561061" indent="-294361" algn="l">
              <a:spcBef>
                <a:spcPts val="2500"/>
              </a:spcBef>
              <a:buSzPct val="125000"/>
              <a:buChar char="•"/>
              <a:defRPr>
                <a:solidFill>
                  <a:srgbClr val="000000"/>
                </a:solidFill>
                <a:effectLst/>
              </a:defRPr>
            </a:pPr>
            <a:r>
              <a:t>N.T. outgrowth, supplement, complement</a:t>
            </a:r>
          </a:p>
          <a:p>
            <a:pPr lvl="1" marL="561061" indent="-294361" algn="l">
              <a:spcBef>
                <a:spcPts val="2500"/>
              </a:spcBef>
              <a:buSzPct val="125000"/>
              <a:buChar char="•"/>
              <a:defRPr>
                <a:solidFill>
                  <a:srgbClr val="000000"/>
                </a:solidFill>
                <a:effectLst/>
              </a:defRPr>
            </a:pPr>
            <a:r>
              <a:t>Jesus Christ fulfillment </a:t>
            </a:r>
          </a:p>
        </p:txBody>
      </p:sp>
      <p:sp>
        <p:nvSpPr>
          <p:cNvPr id="233" name="John 5:46-47 &quot;For if you believed Moses, you would believe Me; for he wrote of Me.  &quot;But if you do not believe his writings, how will you believe My words?&quot;…"/>
          <p:cNvSpPr txBox="1"/>
          <p:nvPr/>
        </p:nvSpPr>
        <p:spPr>
          <a:xfrm>
            <a:off x="850900" y="3873500"/>
            <a:ext cx="8661400" cy="2552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FF2600"/>
                </a:solidFill>
                <a:latin typeface="Times"/>
                <a:ea typeface="Times"/>
                <a:cs typeface="Times"/>
                <a:sym typeface="Times"/>
              </a:rPr>
              <a:t>John 5:46-47</a:t>
            </a:r>
            <a:r>
              <a:rPr b="1" sz="2400">
                <a:solidFill>
                  <a:srgbClr val="000000"/>
                </a:solidFill>
                <a:latin typeface="Times"/>
                <a:ea typeface="Times"/>
                <a:cs typeface="Times"/>
                <a:sym typeface="Times"/>
              </a:rPr>
              <a:t> "For if you believed Moses, you would believe Me; for he wrote of Me.  "But if you do not believe his writings, how will you believe My words?"</a:t>
            </a:r>
            <a:endParaRPr b="1" sz="2400">
              <a:solidFill>
                <a:srgbClr val="000000"/>
              </a:solidFill>
              <a:latin typeface="Times"/>
              <a:ea typeface="Times"/>
              <a:cs typeface="Times"/>
              <a:sym typeface="Times"/>
            </a:endParaRPr>
          </a:p>
          <a:p>
            <a:pPr algn="l">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FF2600"/>
                </a:solidFill>
                <a:latin typeface="Times"/>
                <a:ea typeface="Times"/>
                <a:cs typeface="Times"/>
                <a:sym typeface="Times"/>
              </a:rPr>
              <a:t>Luke 24:27</a:t>
            </a:r>
            <a:r>
              <a:rPr b="1" sz="2400">
                <a:solidFill>
                  <a:srgbClr val="000000"/>
                </a:solidFill>
                <a:latin typeface="Times"/>
                <a:ea typeface="Times"/>
                <a:cs typeface="Times"/>
                <a:sym typeface="Times"/>
              </a:rPr>
              <a:t> And beginning with Moses and with all the prophets, He explained to them the things concerning Himself in all the Scriptures.</a:t>
            </a:r>
          </a:p>
        </p:txBody>
      </p:sp>
      <p:pic>
        <p:nvPicPr>
          <p:cNvPr id="234" name="Image" descr="Image"/>
          <p:cNvPicPr>
            <a:picLocks noChangeAspect="1"/>
          </p:cNvPicPr>
          <p:nvPr/>
        </p:nvPicPr>
        <p:blipFill>
          <a:blip r:embed="rId2">
            <a:extLst/>
          </a:blip>
          <a:stretch>
            <a:fillRect/>
          </a:stretch>
        </p:blipFill>
        <p:spPr>
          <a:xfrm>
            <a:off x="6146353" y="1765300"/>
            <a:ext cx="2781301" cy="1905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Old &amp; New Testament Are Mutually Dependent"/>
          <p:cNvSpPr txBox="1"/>
          <p:nvPr>
            <p:ph type="title"/>
          </p:nvPr>
        </p:nvSpPr>
        <p:spPr>
          <a:prstGeom prst="rect">
            <a:avLst/>
          </a:prstGeom>
        </p:spPr>
        <p:txBody>
          <a:bodyPr/>
          <a:lstStyle>
            <a:lvl1pPr>
              <a:defRPr sz="4700">
                <a:solidFill>
                  <a:srgbClr val="000000"/>
                </a:solidFill>
              </a:defRPr>
            </a:lvl1pPr>
          </a:lstStyle>
          <a:p>
            <a:pPr/>
            <a:r>
              <a:t>Old &amp; New Testament Are Mutually Dependent</a:t>
            </a:r>
          </a:p>
        </p:txBody>
      </p:sp>
      <p:sp>
        <p:nvSpPr>
          <p:cNvPr id="237" name="Genesis ⇔ Revelation…"/>
          <p:cNvSpPr txBox="1"/>
          <p:nvPr/>
        </p:nvSpPr>
        <p:spPr>
          <a:xfrm>
            <a:off x="533400" y="2222500"/>
            <a:ext cx="9080500" cy="30734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624139" indent="-357439" algn="l">
              <a:spcBef>
                <a:spcPts val="2500"/>
              </a:spcBef>
              <a:buSzPct val="125000"/>
              <a:buChar char="•"/>
              <a:defRPr>
                <a:solidFill>
                  <a:srgbClr val="000000"/>
                </a:solidFill>
                <a:effectLst/>
              </a:defRPr>
            </a:pPr>
            <a:r>
              <a:rPr b="1" sz="3400"/>
              <a:t>Genesis ⇔ Revelation</a:t>
            </a:r>
            <a:endParaRPr sz="3400"/>
          </a:p>
          <a:p>
            <a:pPr lvl="1" marL="624139" indent="-357439" algn="l">
              <a:spcBef>
                <a:spcPts val="2500"/>
              </a:spcBef>
              <a:buSzPct val="125000"/>
              <a:buChar char="•"/>
              <a:defRPr>
                <a:solidFill>
                  <a:srgbClr val="000000"/>
                </a:solidFill>
                <a:effectLst/>
              </a:defRPr>
            </a:pPr>
            <a:r>
              <a:rPr sz="3400"/>
              <a:t>Stop could not be made at any point</a:t>
            </a:r>
            <a:endParaRPr sz="3400"/>
          </a:p>
          <a:p>
            <a:pPr lvl="1" marL="624139" indent="-357439" algn="l">
              <a:spcBef>
                <a:spcPts val="2500"/>
              </a:spcBef>
              <a:buSzPct val="125000"/>
              <a:buChar char="•"/>
              <a:defRPr>
                <a:solidFill>
                  <a:srgbClr val="000000"/>
                </a:solidFill>
                <a:effectLst/>
              </a:defRPr>
            </a:pPr>
            <a:r>
              <a:rPr sz="3400"/>
              <a:t>Incompleteness of story without all</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The Bible - The Book"/>
          <p:cNvSpPr txBox="1"/>
          <p:nvPr>
            <p:ph type="ctrTitle"/>
          </p:nvPr>
        </p:nvSpPr>
        <p:spPr>
          <a:xfrm>
            <a:off x="-457200" y="190500"/>
            <a:ext cx="8178800" cy="1866900"/>
          </a:xfrm>
          <a:prstGeom prst="rect">
            <a:avLst/>
          </a:prstGeom>
        </p:spPr>
        <p:txBody>
          <a:bodyPr/>
          <a:lstStyle>
            <a:lvl1pPr>
              <a:defRPr>
                <a:solidFill>
                  <a:srgbClr val="000000"/>
                </a:solidFill>
              </a:defRPr>
            </a:lvl1pPr>
          </a:lstStyle>
          <a:p>
            <a:pPr/>
            <a:r>
              <a:t>The Bible - The Book</a:t>
            </a:r>
          </a:p>
        </p:txBody>
      </p:sp>
      <p:sp>
        <p:nvSpPr>
          <p:cNvPr id="241" name="A miracle to be seen today"/>
          <p:cNvSpPr txBox="1"/>
          <p:nvPr>
            <p:ph type="subTitle" sz="quarter" idx="1"/>
          </p:nvPr>
        </p:nvSpPr>
        <p:spPr>
          <a:xfrm>
            <a:off x="787400" y="3378200"/>
            <a:ext cx="4940300" cy="1270000"/>
          </a:xfrm>
          <a:prstGeom prst="rect">
            <a:avLst/>
          </a:prstGeom>
        </p:spPr>
        <p:txBody>
          <a:bodyPr/>
          <a:lstStyle>
            <a:lvl1pPr>
              <a:defRPr sz="3500">
                <a:solidFill>
                  <a:srgbClr val="212121"/>
                </a:solidFill>
              </a:defRPr>
            </a:lvl1pPr>
          </a:lstStyle>
          <a:p>
            <a:pPr/>
            <a:r>
              <a:t>A miracle to be seen today</a:t>
            </a:r>
          </a:p>
        </p:txBody>
      </p:sp>
      <p:pic>
        <p:nvPicPr>
          <p:cNvPr id="242" name="droppedImage.pdf" descr="droppedImage.pdf"/>
          <p:cNvPicPr>
            <a:picLocks noChangeAspect="1"/>
          </p:cNvPicPr>
          <p:nvPr/>
        </p:nvPicPr>
        <p:blipFill>
          <a:blip r:embed="rId2">
            <a:extLst/>
          </a:blip>
          <a:stretch>
            <a:fillRect/>
          </a:stretch>
        </p:blipFill>
        <p:spPr>
          <a:xfrm>
            <a:off x="5732843" y="2439416"/>
            <a:ext cx="3789110" cy="49276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It Speaks As From God"/>
          <p:cNvSpPr txBox="1"/>
          <p:nvPr>
            <p:ph type="ctrTitle"/>
          </p:nvPr>
        </p:nvSpPr>
        <p:spPr>
          <a:prstGeom prst="rect">
            <a:avLst/>
          </a:prstGeom>
        </p:spPr>
        <p:txBody>
          <a:bodyPr/>
          <a:lstStyle>
            <a:lvl1pPr>
              <a:defRPr>
                <a:solidFill>
                  <a:srgbClr val="000000"/>
                </a:solidFill>
              </a:defRPr>
            </a:lvl1pPr>
          </a:lstStyle>
          <a:p>
            <a:pPr/>
            <a:r>
              <a:t>It Speaks As From God</a:t>
            </a:r>
          </a:p>
        </p:txBody>
      </p:sp>
      <p:sp>
        <p:nvSpPr>
          <p:cNvPr id="245" name="It Speaks With Absolute Authority"/>
          <p:cNvSpPr txBox="1"/>
          <p:nvPr>
            <p:ph type="subTitle" sz="quarter" idx="1"/>
          </p:nvPr>
        </p:nvSpPr>
        <p:spPr>
          <a:prstGeom prst="rect">
            <a:avLst/>
          </a:prstGeom>
        </p:spPr>
        <p:txBody>
          <a:bodyPr/>
          <a:lstStyle>
            <a:lvl1pPr>
              <a:defRPr>
                <a:solidFill>
                  <a:srgbClr val="000000"/>
                </a:solidFill>
              </a:defRPr>
            </a:lvl1pPr>
          </a:lstStyle>
          <a:p>
            <a:pPr/>
            <a:r>
              <a:t>It Speaks With Absolute Authority</a:t>
            </a:r>
          </a:p>
        </p:txBody>
      </p:sp>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Never Speaks of Things as Probable or Possible"/>
          <p:cNvSpPr txBox="1"/>
          <p:nvPr>
            <p:ph type="title"/>
          </p:nvPr>
        </p:nvSpPr>
        <p:spPr>
          <a:xfrm>
            <a:off x="990600" y="63500"/>
            <a:ext cx="8178800" cy="1549400"/>
          </a:xfrm>
          <a:prstGeom prst="rect">
            <a:avLst/>
          </a:prstGeom>
        </p:spPr>
        <p:txBody>
          <a:bodyPr/>
          <a:lstStyle>
            <a:lvl1pPr>
              <a:defRPr sz="4700">
                <a:solidFill>
                  <a:srgbClr val="000000"/>
                </a:solidFill>
              </a:defRPr>
            </a:lvl1pPr>
          </a:lstStyle>
          <a:p>
            <a:pPr/>
            <a:r>
              <a:t>Never Speaks of Things as Probable or Possible</a:t>
            </a:r>
          </a:p>
        </p:txBody>
      </p:sp>
      <p:sp>
        <p:nvSpPr>
          <p:cNvPr id="248" name="Positive of future as of past…"/>
          <p:cNvSpPr txBox="1"/>
          <p:nvPr/>
        </p:nvSpPr>
        <p:spPr>
          <a:xfrm>
            <a:off x="38100" y="1765300"/>
            <a:ext cx="6515100" cy="3403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624139" indent="-357439" algn="l">
              <a:spcBef>
                <a:spcPts val="2500"/>
              </a:spcBef>
              <a:buSzPct val="125000"/>
              <a:buChar char="•"/>
              <a:defRPr>
                <a:solidFill>
                  <a:srgbClr val="000000"/>
                </a:solidFill>
                <a:effectLst/>
              </a:defRPr>
            </a:pPr>
            <a:r>
              <a:rPr sz="3400"/>
              <a:t>Positive of future as of past</a:t>
            </a:r>
            <a:endParaRPr sz="3400"/>
          </a:p>
          <a:p>
            <a:pPr lvl="1" marL="624139" indent="-357439" algn="l">
              <a:spcBef>
                <a:spcPts val="2500"/>
              </a:spcBef>
              <a:buSzPct val="125000"/>
              <a:buChar char="•"/>
              <a:defRPr>
                <a:solidFill>
                  <a:srgbClr val="000000"/>
                </a:solidFill>
                <a:effectLst/>
              </a:defRPr>
            </a:pPr>
            <a:r>
              <a:rPr sz="3400"/>
              <a:t>Condition only made concerning man’s course</a:t>
            </a:r>
            <a:endParaRPr sz="3400"/>
          </a:p>
          <a:p>
            <a:pPr lvl="1" marL="624139" indent="-357439" algn="l">
              <a:spcBef>
                <a:spcPts val="2500"/>
              </a:spcBef>
              <a:buSzPct val="125000"/>
              <a:buChar char="•"/>
              <a:defRPr>
                <a:solidFill>
                  <a:srgbClr val="000000"/>
                </a:solidFill>
                <a:effectLst/>
              </a:defRPr>
            </a:pPr>
            <a:r>
              <a:rPr sz="3400"/>
              <a:t>Absolute certainty of past &amp; future</a:t>
            </a:r>
          </a:p>
        </p:txBody>
      </p:sp>
      <p:pic>
        <p:nvPicPr>
          <p:cNvPr id="249" name="bible-translation.png" descr="bible-translation.png"/>
          <p:cNvPicPr>
            <a:picLocks noChangeAspect="1"/>
          </p:cNvPicPr>
          <p:nvPr/>
        </p:nvPicPr>
        <p:blipFill>
          <a:blip r:embed="rId2">
            <a:extLst/>
          </a:blip>
          <a:stretch>
            <a:fillRect/>
          </a:stretch>
        </p:blipFill>
        <p:spPr>
          <a:xfrm>
            <a:off x="2311400" y="4762500"/>
            <a:ext cx="2730501" cy="2730501"/>
          </a:xfrm>
          <a:prstGeom prst="rect">
            <a:avLst/>
          </a:prstGeom>
          <a:ln w="12700">
            <a:miter lim="400000"/>
          </a:ln>
        </p:spPr>
      </p:pic>
      <p:pic>
        <p:nvPicPr>
          <p:cNvPr id="250" name="Chapter%201%20Bible%20World%20B.png" descr="Chapter%201%20Bible%20World%20B.png"/>
          <p:cNvPicPr>
            <a:picLocks noChangeAspect="1"/>
          </p:cNvPicPr>
          <p:nvPr/>
        </p:nvPicPr>
        <p:blipFill>
          <a:blip r:embed="rId3">
            <a:extLst/>
          </a:blip>
          <a:stretch>
            <a:fillRect/>
          </a:stretch>
        </p:blipFill>
        <p:spPr>
          <a:xfrm>
            <a:off x="5930900" y="2211682"/>
            <a:ext cx="4229100" cy="52540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Expresses Truth Without Reasoning or Philosophizing"/>
          <p:cNvSpPr txBox="1"/>
          <p:nvPr>
            <p:ph type="title"/>
          </p:nvPr>
        </p:nvSpPr>
        <p:spPr>
          <a:xfrm>
            <a:off x="990600" y="63500"/>
            <a:ext cx="8178800" cy="1549400"/>
          </a:xfrm>
          <a:prstGeom prst="rect">
            <a:avLst/>
          </a:prstGeom>
        </p:spPr>
        <p:txBody>
          <a:bodyPr/>
          <a:lstStyle>
            <a:lvl1pPr>
              <a:defRPr sz="4700">
                <a:solidFill>
                  <a:srgbClr val="000000"/>
                </a:solidFill>
              </a:defRPr>
            </a:lvl1pPr>
          </a:lstStyle>
          <a:p>
            <a:pPr/>
            <a:r>
              <a:t>Expresses Truth Without Reasoning or Philosophizing</a:t>
            </a:r>
          </a:p>
        </p:txBody>
      </p:sp>
      <p:sp>
        <p:nvSpPr>
          <p:cNvPr id="253" name="Announces principles of right or wrong…"/>
          <p:cNvSpPr txBox="1"/>
          <p:nvPr/>
        </p:nvSpPr>
        <p:spPr>
          <a:xfrm>
            <a:off x="25400" y="1758950"/>
            <a:ext cx="6807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624139" indent="-357439" algn="l">
              <a:spcBef>
                <a:spcPts val="2500"/>
              </a:spcBef>
              <a:buSzPct val="125000"/>
              <a:buChar char="•"/>
              <a:defRPr>
                <a:solidFill>
                  <a:srgbClr val="000000"/>
                </a:solidFill>
                <a:effectLst/>
              </a:defRPr>
            </a:pPr>
            <a:r>
              <a:rPr sz="3400"/>
              <a:t>Announces principles of right or wrong</a:t>
            </a:r>
            <a:endParaRPr sz="3400"/>
          </a:p>
          <a:p>
            <a:pPr lvl="1" marL="624139" indent="-357439" algn="l">
              <a:spcBef>
                <a:spcPts val="2500"/>
              </a:spcBef>
              <a:buSzPct val="125000"/>
              <a:buChar char="•"/>
              <a:defRPr>
                <a:solidFill>
                  <a:srgbClr val="000000"/>
                </a:solidFill>
                <a:effectLst/>
              </a:defRPr>
            </a:pPr>
            <a:r>
              <a:rPr sz="3400"/>
              <a:t>Based on God’s authority</a:t>
            </a:r>
            <a:endParaRPr sz="3400"/>
          </a:p>
          <a:p>
            <a:pPr lvl="1" algn="l">
              <a:spcBef>
                <a:spcPts val="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b="1" sz="2400">
                <a:solidFill>
                  <a:srgbClr val="FF2600"/>
                </a:solidFill>
                <a:latin typeface="Times"/>
                <a:ea typeface="Times"/>
                <a:cs typeface="Times"/>
                <a:sym typeface="Times"/>
              </a:rPr>
              <a:t>Matt. 7:28, 29</a:t>
            </a:r>
            <a:r>
              <a:rPr b="1" sz="2400">
                <a:latin typeface="Times"/>
                <a:ea typeface="Times"/>
                <a:cs typeface="Times"/>
                <a:sym typeface="Times"/>
              </a:rPr>
              <a:t> The result was that when Jesus had finished these words, the multitudes were amazed at His teaching; for He was teaching them as one having authority, and not as their scribes.</a:t>
            </a:r>
            <a:endParaRPr b="1" sz="2400">
              <a:latin typeface="Times"/>
              <a:ea typeface="Times"/>
              <a:cs typeface="Times"/>
              <a:sym typeface="Times"/>
            </a:endParaRPr>
          </a:p>
          <a:p>
            <a:pPr lvl="1" algn="l">
              <a:spcBef>
                <a:spcPts val="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b="1" sz="2400">
                <a:solidFill>
                  <a:srgbClr val="FF2600"/>
                </a:solidFill>
                <a:latin typeface="Times"/>
                <a:ea typeface="Times"/>
                <a:cs typeface="Times"/>
                <a:sym typeface="Times"/>
              </a:rPr>
              <a:t>2 Pet. 1:21</a:t>
            </a:r>
            <a:r>
              <a:rPr b="1" sz="2400">
                <a:latin typeface="Times"/>
                <a:ea typeface="Times"/>
                <a:cs typeface="Times"/>
                <a:sym typeface="Times"/>
              </a:rPr>
              <a:t> for no prophecy was ever made by an act of human will, but men moved by the Holy Spirit spoke from God.</a:t>
            </a:r>
          </a:p>
        </p:txBody>
      </p:sp>
      <p:pic>
        <p:nvPicPr>
          <p:cNvPr id="254" name="Word.png" descr="Word.png"/>
          <p:cNvPicPr>
            <a:picLocks noChangeAspect="1"/>
          </p:cNvPicPr>
          <p:nvPr/>
        </p:nvPicPr>
        <p:blipFill>
          <a:blip r:embed="rId2">
            <a:extLst/>
          </a:blip>
          <a:stretch>
            <a:fillRect/>
          </a:stretch>
        </p:blipFill>
        <p:spPr>
          <a:xfrm>
            <a:off x="6972300" y="1879600"/>
            <a:ext cx="3124200" cy="431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Alone claims to reveal the truth"/>
          <p:cNvSpPr txBox="1"/>
          <p:nvPr>
            <p:ph type="title"/>
          </p:nvPr>
        </p:nvSpPr>
        <p:spPr>
          <a:xfrm>
            <a:off x="990600" y="-266700"/>
            <a:ext cx="8178800" cy="1549400"/>
          </a:xfrm>
          <a:prstGeom prst="rect">
            <a:avLst/>
          </a:prstGeom>
        </p:spPr>
        <p:txBody>
          <a:bodyPr/>
          <a:lstStyle>
            <a:lvl1pPr>
              <a:defRPr sz="4300">
                <a:solidFill>
                  <a:srgbClr val="011993"/>
                </a:solidFill>
              </a:defRPr>
            </a:lvl1pPr>
          </a:lstStyle>
          <a:p>
            <a:pPr/>
            <a:r>
              <a:t>Alone claims to reveal the truth</a:t>
            </a:r>
          </a:p>
        </p:txBody>
      </p:sp>
      <p:sp>
        <p:nvSpPr>
          <p:cNvPr id="126" name="Origin of man, world…"/>
          <p:cNvSpPr txBox="1"/>
          <p:nvPr>
            <p:ph type="body" idx="1"/>
          </p:nvPr>
        </p:nvSpPr>
        <p:spPr>
          <a:xfrm>
            <a:off x="495300" y="1485900"/>
            <a:ext cx="8178800" cy="5435600"/>
          </a:xfrm>
          <a:prstGeom prst="rect">
            <a:avLst/>
          </a:prstGeom>
        </p:spPr>
        <p:txBody>
          <a:bodyPr anchor="t"/>
          <a:lstStyle/>
          <a:p>
            <a:pPr>
              <a:spcBef>
                <a:spcPts val="10700"/>
              </a:spcBef>
            </a:pPr>
            <a:r>
              <a:rPr>
                <a:solidFill>
                  <a:srgbClr val="322121"/>
                </a:solidFill>
              </a:rPr>
              <a:t>Origin of man, world</a:t>
            </a:r>
            <a:endParaRPr>
              <a:solidFill>
                <a:srgbClr val="322121"/>
              </a:solidFill>
            </a:endParaRPr>
          </a:p>
          <a:p>
            <a:pPr>
              <a:spcBef>
                <a:spcPts val="10700"/>
              </a:spcBef>
            </a:pPr>
            <a:r>
              <a:rPr>
                <a:solidFill>
                  <a:srgbClr val="322121"/>
                </a:solidFill>
              </a:rPr>
              <a:t>Destiny</a:t>
            </a:r>
            <a:endParaRPr>
              <a:solidFill>
                <a:srgbClr val="322121"/>
              </a:solidFill>
            </a:endParaRPr>
          </a:p>
          <a:p>
            <a:pPr>
              <a:spcBef>
                <a:spcPts val="10700"/>
              </a:spcBef>
            </a:pPr>
            <a:r>
              <a:rPr>
                <a:solidFill>
                  <a:srgbClr val="322121"/>
                </a:solidFill>
              </a:rPr>
              <a:t>Principles regulate duties to self, neighbor, God</a:t>
            </a:r>
          </a:p>
        </p:txBody>
      </p:sp>
      <p:pic>
        <p:nvPicPr>
          <p:cNvPr id="127" name="earth_01z.png" descr="earth_01z.png"/>
          <p:cNvPicPr>
            <a:picLocks noChangeAspect="1"/>
          </p:cNvPicPr>
          <p:nvPr/>
        </p:nvPicPr>
        <p:blipFill>
          <a:blip r:embed="rId2">
            <a:extLst/>
          </a:blip>
          <a:stretch>
            <a:fillRect/>
          </a:stretch>
        </p:blipFill>
        <p:spPr>
          <a:xfrm>
            <a:off x="4787900" y="1266825"/>
            <a:ext cx="1905000" cy="1895475"/>
          </a:xfrm>
          <a:prstGeom prst="rect">
            <a:avLst/>
          </a:prstGeom>
          <a:ln w="12700">
            <a:miter lim="400000"/>
          </a:ln>
        </p:spPr>
      </p:pic>
      <p:pic>
        <p:nvPicPr>
          <p:cNvPr id="128" name="bible-defend.png" descr="bible-defend.png"/>
          <p:cNvPicPr>
            <a:picLocks noChangeAspect="1"/>
          </p:cNvPicPr>
          <p:nvPr/>
        </p:nvPicPr>
        <p:blipFill>
          <a:blip r:embed="rId3">
            <a:extLst/>
          </a:blip>
          <a:stretch>
            <a:fillRect/>
          </a:stretch>
        </p:blipFill>
        <p:spPr>
          <a:xfrm>
            <a:off x="6934200" y="1277932"/>
            <a:ext cx="3048000" cy="23796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Claims Authority  &amp; Dominion Over Man"/>
          <p:cNvSpPr txBox="1"/>
          <p:nvPr>
            <p:ph type="title"/>
          </p:nvPr>
        </p:nvSpPr>
        <p:spPr>
          <a:xfrm>
            <a:off x="990600" y="-12700"/>
            <a:ext cx="8178800" cy="1549400"/>
          </a:xfrm>
          <a:prstGeom prst="rect">
            <a:avLst/>
          </a:prstGeom>
        </p:spPr>
        <p:txBody>
          <a:bodyPr/>
          <a:lstStyle>
            <a:lvl1pPr>
              <a:defRPr sz="4700">
                <a:solidFill>
                  <a:srgbClr val="000000"/>
                </a:solidFill>
              </a:defRPr>
            </a:lvl1pPr>
          </a:lstStyle>
          <a:p>
            <a:pPr/>
            <a:r>
              <a:t>Claims Authority  &amp; Dominion Over Man</a:t>
            </a:r>
          </a:p>
        </p:txBody>
      </p:sp>
      <p:sp>
        <p:nvSpPr>
          <p:cNvPr id="257" name="Contrary to our rebellious disposition…"/>
          <p:cNvSpPr txBox="1"/>
          <p:nvPr/>
        </p:nvSpPr>
        <p:spPr>
          <a:xfrm>
            <a:off x="215900" y="1524000"/>
            <a:ext cx="9728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Contrary to our rebellious disposition</a:t>
            </a:r>
          </a:p>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Proposes to hold us accountable </a:t>
            </a:r>
          </a:p>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Does not ask what we prefer</a:t>
            </a:r>
          </a:p>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Superhuman authority - “You shall” “You shall not”</a:t>
            </a:r>
          </a:p>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Governs all - kings, parents, masters, rich</a:t>
            </a:r>
          </a:p>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Limits &amp; holds in check our liberties</a:t>
            </a:r>
          </a:p>
        </p:txBody>
      </p:sp>
      <p:pic>
        <p:nvPicPr>
          <p:cNvPr id="258" name="droppedImage.pdf" descr="droppedImage.pdf"/>
          <p:cNvPicPr>
            <a:picLocks noChangeAspect="1"/>
          </p:cNvPicPr>
          <p:nvPr/>
        </p:nvPicPr>
        <p:blipFill>
          <a:blip r:embed="rId2">
            <a:extLst/>
          </a:blip>
          <a:stretch>
            <a:fillRect/>
          </a:stretch>
        </p:blipFill>
        <p:spPr>
          <a:xfrm>
            <a:off x="6565900" y="1435100"/>
            <a:ext cx="3435350" cy="2813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Absolutely Impartial"/>
          <p:cNvSpPr txBox="1"/>
          <p:nvPr>
            <p:ph type="title"/>
          </p:nvPr>
        </p:nvSpPr>
        <p:spPr>
          <a:xfrm>
            <a:off x="990600" y="304800"/>
            <a:ext cx="5003800" cy="1549400"/>
          </a:xfrm>
          <a:prstGeom prst="rect">
            <a:avLst/>
          </a:prstGeom>
        </p:spPr>
        <p:txBody>
          <a:bodyPr/>
          <a:lstStyle>
            <a:lvl1pPr>
              <a:defRPr sz="4700">
                <a:solidFill>
                  <a:srgbClr val="000000"/>
                </a:solidFill>
              </a:defRPr>
            </a:lvl1pPr>
          </a:lstStyle>
          <a:p>
            <a:pPr/>
            <a:r>
              <a:t>Absolutely Impartial</a:t>
            </a:r>
          </a:p>
        </p:txBody>
      </p:sp>
      <p:sp>
        <p:nvSpPr>
          <p:cNvPr id="261" name="Does not eulogize good or abuse enemies…"/>
          <p:cNvSpPr txBox="1"/>
          <p:nvPr/>
        </p:nvSpPr>
        <p:spPr>
          <a:xfrm>
            <a:off x="381000" y="2324100"/>
            <a:ext cx="9728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Does not eulogize good or abuse enemies</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Tells the facts</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Uncolored by human feelings or prejudice</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History of 4000 years - many authors</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Impartiality unifies its style</a:t>
            </a:r>
          </a:p>
        </p:txBody>
      </p:sp>
      <p:pic>
        <p:nvPicPr>
          <p:cNvPr id="262" name="holy_bible.png" descr="holy_bible.png"/>
          <p:cNvPicPr>
            <a:picLocks noChangeAspect="1"/>
          </p:cNvPicPr>
          <p:nvPr/>
        </p:nvPicPr>
        <p:blipFill>
          <a:blip r:embed="rId2">
            <a:extLst/>
          </a:blip>
          <a:stretch>
            <a:fillRect/>
          </a:stretch>
        </p:blipFill>
        <p:spPr>
          <a:xfrm>
            <a:off x="5867400" y="165100"/>
            <a:ext cx="2984500" cy="1828800"/>
          </a:xfrm>
          <a:prstGeom prst="rect">
            <a:avLst/>
          </a:prstGeom>
          <a:ln w="12700">
            <a:miter lim="400000"/>
          </a:ln>
        </p:spPr>
      </p:pic>
      <p:pic>
        <p:nvPicPr>
          <p:cNvPr id="263" name="Image" descr="Image"/>
          <p:cNvPicPr>
            <a:picLocks noChangeAspect="1"/>
          </p:cNvPicPr>
          <p:nvPr/>
        </p:nvPicPr>
        <p:blipFill>
          <a:blip r:embed="rId3">
            <a:extLst/>
          </a:blip>
          <a:stretch>
            <a:fillRect/>
          </a:stretch>
        </p:blipFill>
        <p:spPr>
          <a:xfrm>
            <a:off x="8171755" y="5138971"/>
            <a:ext cx="1888084" cy="20454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Unchangeable Purpose"/>
          <p:cNvSpPr txBox="1"/>
          <p:nvPr>
            <p:ph type="title"/>
          </p:nvPr>
        </p:nvSpPr>
        <p:spPr>
          <a:xfrm>
            <a:off x="990600" y="-25400"/>
            <a:ext cx="8178800" cy="1549400"/>
          </a:xfrm>
          <a:prstGeom prst="rect">
            <a:avLst/>
          </a:prstGeom>
        </p:spPr>
        <p:txBody>
          <a:bodyPr/>
          <a:lstStyle>
            <a:lvl1pPr>
              <a:defRPr sz="4700">
                <a:solidFill>
                  <a:srgbClr val="011993"/>
                </a:solidFill>
              </a:defRPr>
            </a:lvl1pPr>
          </a:lstStyle>
          <a:p>
            <a:pPr/>
            <a:r>
              <a:t>Unchangeable Purpose</a:t>
            </a:r>
          </a:p>
        </p:txBody>
      </p:sp>
      <p:sp>
        <p:nvSpPr>
          <p:cNvPr id="266" name="Unbroken chain of warnings, testimonies &amp; exhortation - Obey God…"/>
          <p:cNvSpPr txBox="1"/>
          <p:nvPr/>
        </p:nvSpPr>
        <p:spPr>
          <a:xfrm>
            <a:off x="419100" y="1485900"/>
            <a:ext cx="9728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Unbroken chain of warnings, testimonies &amp; exhortation - Obey God</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Harmony of thought beyond comprehension </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Greatest miracle - the Bible itself</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Its existence is a guarantee &amp; explanation of all its truths &amp; miracles</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tyle worthy of its claims of Divine origin"/>
          <p:cNvSpPr txBox="1"/>
          <p:nvPr>
            <p:ph type="title"/>
          </p:nvPr>
        </p:nvSpPr>
        <p:spPr>
          <a:xfrm>
            <a:off x="990600" y="114300"/>
            <a:ext cx="8178800" cy="1549400"/>
          </a:xfrm>
          <a:prstGeom prst="rect">
            <a:avLst/>
          </a:prstGeom>
        </p:spPr>
        <p:txBody>
          <a:bodyPr/>
          <a:lstStyle>
            <a:lvl1pPr>
              <a:defRPr sz="4700">
                <a:solidFill>
                  <a:srgbClr val="011993"/>
                </a:solidFill>
              </a:defRPr>
            </a:lvl1pPr>
          </a:lstStyle>
          <a:p>
            <a:pPr/>
            <a:r>
              <a:t>Style worthy of its claims of Divine origin</a:t>
            </a:r>
          </a:p>
        </p:txBody>
      </p:sp>
      <p:sp>
        <p:nvSpPr>
          <p:cNvPr id="269" name="Aim is Godlike…"/>
          <p:cNvSpPr txBox="1"/>
          <p:nvPr/>
        </p:nvSpPr>
        <p:spPr>
          <a:xfrm>
            <a:off x="508000" y="1968500"/>
            <a:ext cx="9728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Aim is Godlike</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Contents in perfect harmony</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Not a trivial or irrelevant thought</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Designed to bring men into submission to God’s authority and judge every deed</a:t>
            </a:r>
          </a:p>
        </p:txBody>
      </p:sp>
      <p:pic>
        <p:nvPicPr>
          <p:cNvPr id="270" name="Image" descr="Image"/>
          <p:cNvPicPr>
            <a:picLocks noChangeAspect="1"/>
          </p:cNvPicPr>
          <p:nvPr/>
        </p:nvPicPr>
        <p:blipFill>
          <a:blip r:embed="rId2">
            <a:extLst/>
          </a:blip>
          <a:stretch>
            <a:fillRect/>
          </a:stretch>
        </p:blipFill>
        <p:spPr>
          <a:xfrm>
            <a:off x="7193359" y="1744860"/>
            <a:ext cx="28575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Moral Character - Godlike"/>
          <p:cNvSpPr txBox="1"/>
          <p:nvPr>
            <p:ph type="title"/>
          </p:nvPr>
        </p:nvSpPr>
        <p:spPr>
          <a:xfrm>
            <a:off x="990600" y="-38100"/>
            <a:ext cx="8178800" cy="1549400"/>
          </a:xfrm>
          <a:prstGeom prst="rect">
            <a:avLst/>
          </a:prstGeom>
        </p:spPr>
        <p:txBody>
          <a:bodyPr/>
          <a:lstStyle>
            <a:lvl1pPr>
              <a:defRPr sz="4700">
                <a:solidFill>
                  <a:srgbClr val="011993"/>
                </a:solidFill>
              </a:defRPr>
            </a:lvl1pPr>
          </a:lstStyle>
          <a:p>
            <a:pPr/>
            <a:r>
              <a:t>Moral Character - Godlike</a:t>
            </a:r>
          </a:p>
        </p:txBody>
      </p:sp>
      <p:sp>
        <p:nvSpPr>
          <p:cNvPr id="273" name="Human writers - no sign of self-seeking…"/>
          <p:cNvSpPr txBox="1"/>
          <p:nvPr/>
        </p:nvSpPr>
        <p:spPr>
          <a:xfrm>
            <a:off x="393700" y="1485900"/>
            <a:ext cx="60071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Human writers - no sign of self-seeking</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Plain &amp; simple facts</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Purest morality</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Writers did not always understand their words</a:t>
            </a:r>
          </a:p>
        </p:txBody>
      </p:sp>
      <p:pic>
        <p:nvPicPr>
          <p:cNvPr id="274" name="Gal-paul.png" descr="Gal-paul.png"/>
          <p:cNvPicPr>
            <a:picLocks noChangeAspect="1"/>
          </p:cNvPicPr>
          <p:nvPr/>
        </p:nvPicPr>
        <p:blipFill>
          <a:blip r:embed="rId2">
            <a:extLst/>
          </a:blip>
          <a:stretch>
            <a:fillRect/>
          </a:stretch>
        </p:blipFill>
        <p:spPr>
          <a:xfrm>
            <a:off x="5808794" y="1447339"/>
            <a:ext cx="4343401" cy="54238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Always Accurate"/>
          <p:cNvSpPr txBox="1"/>
          <p:nvPr>
            <p:ph type="title"/>
          </p:nvPr>
        </p:nvSpPr>
        <p:spPr>
          <a:xfrm>
            <a:off x="990600" y="-38100"/>
            <a:ext cx="8178800" cy="1549400"/>
          </a:xfrm>
          <a:prstGeom prst="rect">
            <a:avLst/>
          </a:prstGeom>
        </p:spPr>
        <p:txBody>
          <a:bodyPr/>
          <a:lstStyle>
            <a:lvl1pPr>
              <a:defRPr sz="4700">
                <a:solidFill>
                  <a:srgbClr val="000000"/>
                </a:solidFill>
              </a:defRPr>
            </a:lvl1pPr>
          </a:lstStyle>
          <a:p>
            <a:pPr/>
            <a:r>
              <a:t>Always Accurate</a:t>
            </a:r>
          </a:p>
        </p:txBody>
      </p:sp>
      <p:sp>
        <p:nvSpPr>
          <p:cNvPr id="277" name="Not a book of science - dependable &amp; reliable…"/>
          <p:cNvSpPr txBox="1"/>
          <p:nvPr/>
        </p:nvSpPr>
        <p:spPr>
          <a:xfrm>
            <a:off x="266700" y="1447800"/>
            <a:ext cx="5918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Not a book of science - dependable &amp; reliable</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No violation of true scientific principle</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Rules of hygiene - harmony with knowledge of germs</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Histories confirmed</a:t>
            </a:r>
          </a:p>
        </p:txBody>
      </p:sp>
      <p:pic>
        <p:nvPicPr>
          <p:cNvPr id="278" name="magnifying_glass_readers.png" descr="magnifying_glass_readers.png"/>
          <p:cNvPicPr>
            <a:picLocks noChangeAspect="1"/>
          </p:cNvPicPr>
          <p:nvPr/>
        </p:nvPicPr>
        <p:blipFill>
          <a:blip r:embed="rId2">
            <a:extLst/>
          </a:blip>
          <a:stretch>
            <a:fillRect/>
          </a:stretch>
        </p:blipFill>
        <p:spPr>
          <a:xfrm>
            <a:off x="6083300" y="1485900"/>
            <a:ext cx="3949700" cy="3657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No Book Hated Like Bible"/>
          <p:cNvSpPr txBox="1"/>
          <p:nvPr>
            <p:ph type="title"/>
          </p:nvPr>
        </p:nvSpPr>
        <p:spPr>
          <a:xfrm>
            <a:off x="990600" y="-101600"/>
            <a:ext cx="8178800" cy="1549400"/>
          </a:xfrm>
          <a:prstGeom prst="rect">
            <a:avLst/>
          </a:prstGeom>
        </p:spPr>
        <p:txBody>
          <a:bodyPr/>
          <a:lstStyle>
            <a:lvl1pPr>
              <a:defRPr sz="4700">
                <a:solidFill>
                  <a:srgbClr val="000000"/>
                </a:solidFill>
              </a:defRPr>
            </a:lvl1pPr>
          </a:lstStyle>
          <a:p>
            <a:pPr/>
            <a:r>
              <a:t>No Book Hated Like Bible</a:t>
            </a:r>
          </a:p>
        </p:txBody>
      </p:sp>
      <p:sp>
        <p:nvSpPr>
          <p:cNvPr id="281" name="Others dislike, ignored, passed away…"/>
          <p:cNvSpPr txBox="1"/>
          <p:nvPr/>
        </p:nvSpPr>
        <p:spPr>
          <a:xfrm>
            <a:off x="292100" y="1498600"/>
            <a:ext cx="681618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94362" indent="-294362"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Others dislike, ignored, passed away</a:t>
            </a:r>
          </a:p>
          <a:p>
            <a:pPr marL="294362" indent="-294362"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Devil hates it</a:t>
            </a:r>
          </a:p>
          <a:p>
            <a:pPr marL="294362" indent="-294362"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Draws an appalling picture of man</a:t>
            </a:r>
          </a:p>
          <a:p>
            <a:pPr marL="294362" indent="-294362"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Enemies seek to rid the world of                                 this portrait</a:t>
            </a:r>
          </a:p>
          <a:p>
            <a:pPr marL="294362" indent="-294362"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They keep up the fight</a:t>
            </a:r>
          </a:p>
        </p:txBody>
      </p:sp>
      <p:pic>
        <p:nvPicPr>
          <p:cNvPr id="282" name="Image" descr="Image"/>
          <p:cNvPicPr>
            <a:picLocks noChangeAspect="1"/>
          </p:cNvPicPr>
          <p:nvPr/>
        </p:nvPicPr>
        <p:blipFill>
          <a:blip r:embed="rId2">
            <a:extLst/>
          </a:blip>
          <a:stretch>
            <a:fillRect/>
          </a:stretch>
        </p:blipFill>
        <p:spPr>
          <a:xfrm>
            <a:off x="6556672" y="2123281"/>
            <a:ext cx="3505201" cy="4419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Portrait of Mankind"/>
          <p:cNvSpPr txBox="1"/>
          <p:nvPr>
            <p:ph type="title"/>
          </p:nvPr>
        </p:nvSpPr>
        <p:spPr>
          <a:xfrm>
            <a:off x="990600" y="-63500"/>
            <a:ext cx="8178800" cy="1549400"/>
          </a:xfrm>
          <a:prstGeom prst="rect">
            <a:avLst/>
          </a:prstGeom>
        </p:spPr>
        <p:txBody>
          <a:bodyPr/>
          <a:lstStyle>
            <a:lvl1pPr>
              <a:defRPr sz="4700">
                <a:solidFill>
                  <a:srgbClr val="000000"/>
                </a:solidFill>
              </a:defRPr>
            </a:lvl1pPr>
          </a:lstStyle>
          <a:p>
            <a:pPr/>
            <a:r>
              <a:t>Portrait of Mankind</a:t>
            </a:r>
          </a:p>
        </p:txBody>
      </p:sp>
      <p:sp>
        <p:nvSpPr>
          <p:cNvPr id="285" name="Gen. 6:5 Then the LORD saw that the wickedness of man was great on the earth, and that every intent of the thoughts of his heart was only evil continually.…"/>
          <p:cNvSpPr txBox="1"/>
          <p:nvPr/>
        </p:nvSpPr>
        <p:spPr>
          <a:xfrm>
            <a:off x="215900" y="1562100"/>
            <a:ext cx="9728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algn="l">
              <a:spcBef>
                <a:spcPts val="2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b="1">
                <a:solidFill>
                  <a:srgbClr val="FF2600"/>
                </a:solidFill>
                <a:latin typeface="Times"/>
                <a:ea typeface="Times"/>
                <a:cs typeface="Times"/>
                <a:sym typeface="Times"/>
              </a:rPr>
              <a:t>Gen. 6:5</a:t>
            </a:r>
            <a:r>
              <a:rPr b="1">
                <a:latin typeface="Times"/>
                <a:ea typeface="Times"/>
                <a:cs typeface="Times"/>
                <a:sym typeface="Times"/>
              </a:rPr>
              <a:t> Then the LORD saw that the </a:t>
            </a:r>
            <a:r>
              <a:rPr b="1" u="sng">
                <a:latin typeface="Times"/>
                <a:ea typeface="Times"/>
                <a:cs typeface="Times"/>
                <a:sym typeface="Times"/>
              </a:rPr>
              <a:t>wickedness of man</a:t>
            </a:r>
            <a:r>
              <a:rPr b="1">
                <a:latin typeface="Times"/>
                <a:ea typeface="Times"/>
                <a:cs typeface="Times"/>
                <a:sym typeface="Times"/>
              </a:rPr>
              <a:t> was great on the earth, and that every intent of the thoughts of his heart was only evil continually.</a:t>
            </a:r>
            <a:endParaRPr b="1">
              <a:latin typeface="Times"/>
              <a:ea typeface="Times"/>
              <a:cs typeface="Times"/>
              <a:sym typeface="Times"/>
            </a:endParaRPr>
          </a:p>
          <a:p>
            <a:pPr algn="l">
              <a:spcBef>
                <a:spcPts val="2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b="1">
                <a:latin typeface="Times"/>
                <a:ea typeface="Times"/>
                <a:cs typeface="Times"/>
                <a:sym typeface="Times"/>
              </a:rPr>
              <a:t>	</a:t>
            </a:r>
            <a:r>
              <a:rPr b="1">
                <a:solidFill>
                  <a:srgbClr val="FF2600"/>
                </a:solidFill>
                <a:latin typeface="Times"/>
                <a:ea typeface="Times"/>
                <a:cs typeface="Times"/>
                <a:sym typeface="Times"/>
              </a:rPr>
              <a:t>Rom. 1:29-31</a:t>
            </a:r>
            <a:r>
              <a:rPr b="1">
                <a:latin typeface="Times"/>
                <a:ea typeface="Times"/>
                <a:cs typeface="Times"/>
                <a:sym typeface="Times"/>
              </a:rPr>
              <a:t> being filled with all unrighteousness, wickedness, greed, evil; full of envy, murder, strife, deceit, malice; they are gossips, slanderers, haters of God, insolent, arrogant, boastful, inventors of evil, disobedient to parents, without understanding, untrustworthy, unloving, unmerciful;</a:t>
            </a:r>
            <a:endParaRPr b="1"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Portrait of Mankind"/>
          <p:cNvSpPr txBox="1"/>
          <p:nvPr>
            <p:ph type="title"/>
          </p:nvPr>
        </p:nvSpPr>
        <p:spPr>
          <a:xfrm>
            <a:off x="990600" y="25400"/>
            <a:ext cx="8178800" cy="1141463"/>
          </a:xfrm>
          <a:prstGeom prst="rect">
            <a:avLst/>
          </a:prstGeom>
        </p:spPr>
        <p:txBody>
          <a:bodyPr/>
          <a:lstStyle>
            <a:lvl1pPr>
              <a:defRPr sz="4700">
                <a:solidFill>
                  <a:srgbClr val="000000"/>
                </a:solidFill>
              </a:defRPr>
            </a:lvl1pPr>
          </a:lstStyle>
          <a:p>
            <a:pPr/>
            <a:r>
              <a:t>Portrait of Mankind</a:t>
            </a:r>
          </a:p>
        </p:txBody>
      </p:sp>
      <p:sp>
        <p:nvSpPr>
          <p:cNvPr id="288" name="Eph. 2:1-3 And you were dead in your trespasses and sins,  in which you formerly walked according to the course of this world, according to the prince of the power of the air, of the spirit that is now working in the sons of disobedience.  Among them we too all formerly lived in the lusts of our flesh, indulging the desires of the flesh and of the mind, and were by nature children of wrath, even as the rest."/>
          <p:cNvSpPr txBox="1"/>
          <p:nvPr/>
        </p:nvSpPr>
        <p:spPr>
          <a:xfrm>
            <a:off x="114300" y="1176287"/>
            <a:ext cx="9728200" cy="3128865"/>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algn="l">
              <a:spcBef>
                <a:spcPts val="2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b="1">
                <a:solidFill>
                  <a:srgbClr val="FF2600"/>
                </a:solidFill>
                <a:latin typeface="Times"/>
                <a:ea typeface="Times"/>
                <a:cs typeface="Times"/>
                <a:sym typeface="Times"/>
              </a:rPr>
              <a:t>Eph. 2:1-3</a:t>
            </a:r>
            <a:r>
              <a:rPr b="1">
                <a:latin typeface="Times"/>
                <a:ea typeface="Times"/>
                <a:cs typeface="Times"/>
                <a:sym typeface="Times"/>
              </a:rPr>
              <a:t> And you were </a:t>
            </a:r>
            <a:r>
              <a:rPr b="1" u="sng">
                <a:latin typeface="Times"/>
                <a:ea typeface="Times"/>
                <a:cs typeface="Times"/>
                <a:sym typeface="Times"/>
              </a:rPr>
              <a:t>dead in your trespasses and sins</a:t>
            </a:r>
            <a:r>
              <a:rPr b="1">
                <a:latin typeface="Times"/>
                <a:ea typeface="Times"/>
                <a:cs typeface="Times"/>
                <a:sym typeface="Times"/>
              </a:rPr>
              <a:t>,  in which you formerly walked according to the course of this world, according to the prince of the power of the air, of the spirit that is now working in the sons of disobedience.  Among them we too all formerly </a:t>
            </a:r>
            <a:r>
              <a:rPr b="1" u="sng">
                <a:latin typeface="Times"/>
                <a:ea typeface="Times"/>
                <a:cs typeface="Times"/>
                <a:sym typeface="Times"/>
              </a:rPr>
              <a:t>lived in the lusts of our flesh</a:t>
            </a:r>
            <a:r>
              <a:rPr b="1">
                <a:latin typeface="Times"/>
                <a:ea typeface="Times"/>
                <a:cs typeface="Times"/>
                <a:sym typeface="Times"/>
              </a:rPr>
              <a:t>, indulging the desires of the flesh and of the mind, and were by nature children of wrath, even as the rest.</a:t>
            </a:r>
          </a:p>
        </p:txBody>
      </p:sp>
      <p:pic>
        <p:nvPicPr>
          <p:cNvPr id="289" name="Image" descr="Image"/>
          <p:cNvPicPr>
            <a:picLocks noChangeAspect="1"/>
          </p:cNvPicPr>
          <p:nvPr/>
        </p:nvPicPr>
        <p:blipFill>
          <a:blip r:embed="rId2">
            <a:extLst/>
          </a:blip>
          <a:stretch>
            <a:fillRect/>
          </a:stretch>
        </p:blipFill>
        <p:spPr>
          <a:xfrm>
            <a:off x="529027" y="4520207"/>
            <a:ext cx="4086736" cy="2719538"/>
          </a:xfrm>
          <a:prstGeom prst="rect">
            <a:avLst/>
          </a:prstGeom>
          <a:ln w="12700">
            <a:miter lim="400000"/>
          </a:ln>
        </p:spPr>
      </p:pic>
      <p:pic>
        <p:nvPicPr>
          <p:cNvPr id="290" name="Image" descr="Image"/>
          <p:cNvPicPr>
            <a:picLocks noChangeAspect="1"/>
          </p:cNvPicPr>
          <p:nvPr/>
        </p:nvPicPr>
        <p:blipFill>
          <a:blip r:embed="rId3">
            <a:extLst/>
          </a:blip>
          <a:stretch>
            <a:fillRect/>
          </a:stretch>
        </p:blipFill>
        <p:spPr>
          <a:xfrm>
            <a:off x="4879627" y="4531022"/>
            <a:ext cx="3630722" cy="27195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Portrait of Mankind"/>
          <p:cNvSpPr txBox="1"/>
          <p:nvPr>
            <p:ph type="title"/>
          </p:nvPr>
        </p:nvSpPr>
        <p:spPr>
          <a:xfrm>
            <a:off x="990600" y="-139700"/>
            <a:ext cx="8178800" cy="1141463"/>
          </a:xfrm>
          <a:prstGeom prst="rect">
            <a:avLst/>
          </a:prstGeom>
        </p:spPr>
        <p:txBody>
          <a:bodyPr/>
          <a:lstStyle>
            <a:lvl1pPr>
              <a:defRPr sz="4700">
                <a:solidFill>
                  <a:srgbClr val="000000"/>
                </a:solidFill>
              </a:defRPr>
            </a:lvl1pPr>
          </a:lstStyle>
          <a:p>
            <a:pPr/>
            <a:r>
              <a:t>Portrait of Mankind</a:t>
            </a:r>
          </a:p>
        </p:txBody>
      </p:sp>
      <p:sp>
        <p:nvSpPr>
          <p:cNvPr id="293" name="Eph. 2:11, 12 Therefore remember, that formerly you, the Gentiles in the flesh, who are called  &quot;Uncircumcision&quot; by the so-called &quot;Circumcision,&quot; which is performed in the flesh by human hands-- remember that you were at that time separate from Christ, excluded from the commonwealth of Israel, and strangers to the covenants of promise, having no hope and without God in the world."/>
          <p:cNvSpPr txBox="1"/>
          <p:nvPr/>
        </p:nvSpPr>
        <p:spPr>
          <a:xfrm>
            <a:off x="101600" y="1054100"/>
            <a:ext cx="9728200" cy="6578303"/>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algn="l">
              <a:spcBef>
                <a:spcPts val="2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b="1">
                <a:solidFill>
                  <a:srgbClr val="FF2600"/>
                </a:solidFill>
                <a:latin typeface="Times"/>
                <a:ea typeface="Times"/>
                <a:cs typeface="Times"/>
                <a:sym typeface="Times"/>
              </a:rPr>
              <a:t>Eph. 2:11, 12</a:t>
            </a:r>
            <a:r>
              <a:rPr b="1">
                <a:latin typeface="Times"/>
                <a:ea typeface="Times"/>
                <a:cs typeface="Times"/>
                <a:sym typeface="Times"/>
              </a:rPr>
              <a:t> Therefore remember, that formerly you, the Gentiles in the flesh, who are called  "Uncircumcision" by the so-called "Circumcision," which is performed in the flesh by human hands-- remember that you were at that time </a:t>
            </a:r>
            <a:r>
              <a:rPr b="1" u="sng">
                <a:latin typeface="Times"/>
                <a:ea typeface="Times"/>
                <a:cs typeface="Times"/>
                <a:sym typeface="Times"/>
              </a:rPr>
              <a:t>separate from Christ</a:t>
            </a:r>
            <a:r>
              <a:rPr b="1">
                <a:latin typeface="Times"/>
                <a:ea typeface="Times"/>
                <a:cs typeface="Times"/>
                <a:sym typeface="Times"/>
              </a:rPr>
              <a:t>, </a:t>
            </a:r>
            <a:r>
              <a:rPr b="1" u="sng">
                <a:latin typeface="Times"/>
                <a:ea typeface="Times"/>
                <a:cs typeface="Times"/>
                <a:sym typeface="Times"/>
              </a:rPr>
              <a:t>excluded</a:t>
            </a:r>
            <a:r>
              <a:rPr b="1">
                <a:latin typeface="Times"/>
                <a:ea typeface="Times"/>
                <a:cs typeface="Times"/>
                <a:sym typeface="Times"/>
              </a:rPr>
              <a:t> from the commonwealth of Israel, and </a:t>
            </a:r>
            <a:r>
              <a:rPr b="1" u="sng">
                <a:latin typeface="Times"/>
                <a:ea typeface="Times"/>
                <a:cs typeface="Times"/>
                <a:sym typeface="Times"/>
              </a:rPr>
              <a:t>strangers</a:t>
            </a:r>
            <a:r>
              <a:rPr b="1">
                <a:latin typeface="Times"/>
                <a:ea typeface="Times"/>
                <a:cs typeface="Times"/>
                <a:sym typeface="Times"/>
              </a:rPr>
              <a:t> to the covenants of promise, </a:t>
            </a:r>
            <a:r>
              <a:rPr b="1" u="sng">
                <a:latin typeface="Times"/>
                <a:ea typeface="Times"/>
                <a:cs typeface="Times"/>
                <a:sym typeface="Times"/>
              </a:rPr>
              <a:t>having no hope</a:t>
            </a:r>
            <a:r>
              <a:rPr b="1">
                <a:latin typeface="Times"/>
                <a:ea typeface="Times"/>
                <a:cs typeface="Times"/>
                <a:sym typeface="Times"/>
              </a:rPr>
              <a:t> and </a:t>
            </a:r>
            <a:r>
              <a:rPr b="1" u="sng">
                <a:latin typeface="Times"/>
                <a:ea typeface="Times"/>
                <a:cs typeface="Times"/>
                <a:sym typeface="Times"/>
              </a:rPr>
              <a:t>without God</a:t>
            </a:r>
            <a:r>
              <a:rPr b="1">
                <a:latin typeface="Times"/>
                <a:ea typeface="Times"/>
                <a:cs typeface="Times"/>
                <a:sym typeface="Times"/>
              </a:rPr>
              <a:t> in the world.</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Worthy of consideration - Magnitude of its claims"/>
          <p:cNvSpPr txBox="1"/>
          <p:nvPr>
            <p:ph type="title"/>
          </p:nvPr>
        </p:nvSpPr>
        <p:spPr>
          <a:xfrm>
            <a:off x="990600" y="0"/>
            <a:ext cx="8178800" cy="1549400"/>
          </a:xfrm>
          <a:prstGeom prst="rect">
            <a:avLst/>
          </a:prstGeom>
        </p:spPr>
        <p:txBody>
          <a:bodyPr/>
          <a:lstStyle>
            <a:lvl1pPr>
              <a:defRPr sz="4300">
                <a:solidFill>
                  <a:srgbClr val="011993"/>
                </a:solidFill>
              </a:defRPr>
            </a:lvl1pPr>
          </a:lstStyle>
          <a:p>
            <a:pPr/>
            <a:r>
              <a:t>Worthy of consideration - Magnitude of its claims</a:t>
            </a:r>
          </a:p>
        </p:txBody>
      </p:sp>
      <p:sp>
        <p:nvSpPr>
          <p:cNvPr id="131" name="Revelation from God…"/>
          <p:cNvSpPr txBox="1"/>
          <p:nvPr>
            <p:ph type="body" idx="1"/>
          </p:nvPr>
        </p:nvSpPr>
        <p:spPr>
          <a:xfrm>
            <a:off x="381000" y="1892300"/>
            <a:ext cx="9004300" cy="5435600"/>
          </a:xfrm>
          <a:prstGeom prst="rect">
            <a:avLst/>
          </a:prstGeom>
        </p:spPr>
        <p:txBody>
          <a:bodyPr anchor="t"/>
          <a:lstStyle/>
          <a:p>
            <a:pPr marL="540283" indent="-315387">
              <a:spcBef>
                <a:spcPts val="4500"/>
              </a:spcBef>
            </a:pPr>
            <a:r>
              <a:rPr sz="3000">
                <a:solidFill>
                  <a:srgbClr val="322121"/>
                </a:solidFill>
              </a:rPr>
              <a:t>Revelation from God</a:t>
            </a:r>
            <a:endParaRPr sz="3000">
              <a:solidFill>
                <a:srgbClr val="322121"/>
              </a:solidFill>
            </a:endParaRPr>
          </a:p>
          <a:p>
            <a:pPr marL="540283" indent="-315387">
              <a:spcBef>
                <a:spcPts val="4500"/>
              </a:spcBef>
            </a:pPr>
            <a:r>
              <a:rPr sz="3000">
                <a:solidFill>
                  <a:srgbClr val="322121"/>
                </a:solidFill>
              </a:rPr>
              <a:t>Worthy of God</a:t>
            </a:r>
            <a:endParaRPr>
              <a:solidFill>
                <a:srgbClr val="322121"/>
              </a:solidFill>
            </a:endParaRPr>
          </a:p>
          <a:p>
            <a:pPr lvl="1">
              <a:spcBef>
                <a:spcPts val="4500"/>
              </a:spcBef>
              <a:buChar char="-"/>
            </a:pPr>
            <a:r>
              <a:rPr>
                <a:solidFill>
                  <a:srgbClr val="322121"/>
                </a:solidFill>
              </a:rPr>
              <a:t>Character</a:t>
            </a:r>
            <a:endParaRPr>
              <a:solidFill>
                <a:srgbClr val="322121"/>
              </a:solidFill>
            </a:endParaRPr>
          </a:p>
          <a:p>
            <a:pPr lvl="1">
              <a:spcBef>
                <a:spcPts val="4500"/>
              </a:spcBef>
              <a:buChar char="-"/>
            </a:pPr>
            <a:r>
              <a:rPr>
                <a:solidFill>
                  <a:srgbClr val="322121"/>
                </a:solidFill>
              </a:rPr>
              <a:t>Subject matter: Creation of universe &amp; man</a:t>
            </a:r>
            <a:endParaRPr>
              <a:solidFill>
                <a:srgbClr val="322121"/>
              </a:solidFill>
            </a:endParaRPr>
          </a:p>
          <a:p>
            <a:pPr lvl="1">
              <a:spcBef>
                <a:spcPts val="4500"/>
              </a:spcBef>
              <a:buChar char="-"/>
            </a:pPr>
            <a:r>
              <a:rPr>
                <a:solidFill>
                  <a:srgbClr val="322121"/>
                </a:solidFill>
              </a:rPr>
              <a:t>Style: simple - adapted to babes</a:t>
            </a:r>
          </a:p>
        </p:txBody>
      </p:sp>
      <p:pic>
        <p:nvPicPr>
          <p:cNvPr id="132" name="White_Bible.png" descr="White_Bible.png"/>
          <p:cNvPicPr>
            <a:picLocks noChangeAspect="1"/>
          </p:cNvPicPr>
          <p:nvPr/>
        </p:nvPicPr>
        <p:blipFill>
          <a:blip r:embed="rId2">
            <a:extLst/>
          </a:blip>
          <a:stretch>
            <a:fillRect/>
          </a:stretch>
        </p:blipFill>
        <p:spPr>
          <a:xfrm>
            <a:off x="7226300" y="1778000"/>
            <a:ext cx="2222500" cy="254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urvival Through Persecution"/>
          <p:cNvSpPr txBox="1"/>
          <p:nvPr>
            <p:ph type="title"/>
          </p:nvPr>
        </p:nvSpPr>
        <p:spPr>
          <a:xfrm>
            <a:off x="990600" y="-127000"/>
            <a:ext cx="8178800" cy="1346200"/>
          </a:xfrm>
          <a:prstGeom prst="rect">
            <a:avLst/>
          </a:prstGeom>
        </p:spPr>
        <p:txBody>
          <a:bodyPr/>
          <a:lstStyle>
            <a:lvl1pPr>
              <a:defRPr sz="4700">
                <a:solidFill>
                  <a:srgbClr val="000000"/>
                </a:solidFill>
              </a:defRPr>
            </a:lvl1pPr>
          </a:lstStyle>
          <a:p>
            <a:pPr/>
            <a:r>
              <a:t>Survival Through Persecution</a:t>
            </a:r>
          </a:p>
        </p:txBody>
      </p:sp>
      <p:sp>
        <p:nvSpPr>
          <p:cNvPr id="296" name="Anvil - many hammer worn out…"/>
          <p:cNvSpPr txBox="1"/>
          <p:nvPr/>
        </p:nvSpPr>
        <p:spPr>
          <a:xfrm>
            <a:off x="254000" y="1435100"/>
            <a:ext cx="62484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Anvil - many hammer worn out</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Many efforts to destroy</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Physical force - Romans, Catholics, Communist</a:t>
            </a:r>
            <a:endParaRPr sz="3400"/>
          </a:p>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Learned - ridicule</a:t>
            </a:r>
          </a:p>
        </p:txBody>
      </p:sp>
      <p:pic>
        <p:nvPicPr>
          <p:cNvPr id="297" name="Bibleburning.png" descr="Bibleburning.png"/>
          <p:cNvPicPr>
            <a:picLocks noChangeAspect="1"/>
          </p:cNvPicPr>
          <p:nvPr/>
        </p:nvPicPr>
        <p:blipFill>
          <a:blip r:embed="rId2">
            <a:extLst/>
          </a:blip>
          <a:stretch>
            <a:fillRect/>
          </a:stretch>
        </p:blipFill>
        <p:spPr>
          <a:xfrm>
            <a:off x="4889500" y="3987800"/>
            <a:ext cx="4889500" cy="3480072"/>
          </a:xfrm>
          <a:prstGeom prst="rect">
            <a:avLst/>
          </a:prstGeom>
          <a:ln w="12700">
            <a:miter lim="400000"/>
          </a:ln>
        </p:spPr>
      </p:pic>
      <p:pic>
        <p:nvPicPr>
          <p:cNvPr id="298" name="tmb_Anvil&amp;Hammer.png" descr="tmb_Anvil&amp;Hammer.png"/>
          <p:cNvPicPr>
            <a:picLocks noChangeAspect="1"/>
          </p:cNvPicPr>
          <p:nvPr/>
        </p:nvPicPr>
        <p:blipFill>
          <a:blip r:embed="rId3">
            <a:extLst/>
          </a:blip>
          <a:stretch>
            <a:fillRect/>
          </a:stretch>
        </p:blipFill>
        <p:spPr>
          <a:xfrm>
            <a:off x="7501007" y="1066800"/>
            <a:ext cx="2244587" cy="28421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urvival Through Persecution"/>
          <p:cNvSpPr txBox="1"/>
          <p:nvPr>
            <p:ph type="title"/>
          </p:nvPr>
        </p:nvSpPr>
        <p:spPr>
          <a:xfrm>
            <a:off x="990600" y="-152400"/>
            <a:ext cx="8178800" cy="1549400"/>
          </a:xfrm>
          <a:prstGeom prst="rect">
            <a:avLst/>
          </a:prstGeom>
        </p:spPr>
        <p:txBody>
          <a:bodyPr/>
          <a:lstStyle>
            <a:lvl1pPr>
              <a:defRPr sz="4700">
                <a:solidFill>
                  <a:srgbClr val="000000"/>
                </a:solidFill>
              </a:defRPr>
            </a:lvl1pPr>
          </a:lstStyle>
          <a:p>
            <a:pPr/>
            <a:r>
              <a:t>Survival Through Persecution</a:t>
            </a:r>
          </a:p>
        </p:txBody>
      </p:sp>
      <p:sp>
        <p:nvSpPr>
          <p:cNvPr id="301" name="Diocletian 303 A.D.…"/>
          <p:cNvSpPr txBox="1"/>
          <p:nvPr/>
        </p:nvSpPr>
        <p:spPr>
          <a:xfrm>
            <a:off x="241300" y="1409700"/>
            <a:ext cx="45974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57439" indent="-357439"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3400"/>
              <a:t>Diocletian 303 A.D. </a:t>
            </a:r>
            <a:endParaRPr sz="3400"/>
          </a:p>
          <a:p>
            <a:pPr lvl="1" marL="540036" indent="-273336"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2600"/>
              <a:t>Ordered all churches razed, Bible burned</a:t>
            </a:r>
            <a:endParaRPr sz="2600"/>
          </a:p>
          <a:p>
            <a:pPr lvl="1" marL="540036" indent="-273336" algn="l">
              <a:spcBef>
                <a:spcPts val="3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rPr sz="2600"/>
              <a:t>25 yrs. later Constantine order 50 Bible copied at government expense</a:t>
            </a:r>
          </a:p>
        </p:txBody>
      </p:sp>
      <p:pic>
        <p:nvPicPr>
          <p:cNvPr id="302" name="droppedImage.pdf" descr="droppedImage.pdf"/>
          <p:cNvPicPr>
            <a:picLocks noChangeAspect="1"/>
          </p:cNvPicPr>
          <p:nvPr/>
        </p:nvPicPr>
        <p:blipFill>
          <a:blip r:embed="rId2">
            <a:extLst/>
          </a:blip>
          <a:stretch>
            <a:fillRect/>
          </a:stretch>
        </p:blipFill>
        <p:spPr>
          <a:xfrm>
            <a:off x="4737100" y="1536700"/>
            <a:ext cx="5350044" cy="5092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urvival Through Persecution"/>
          <p:cNvSpPr txBox="1"/>
          <p:nvPr>
            <p:ph type="title"/>
          </p:nvPr>
        </p:nvSpPr>
        <p:spPr>
          <a:xfrm>
            <a:off x="990600" y="-25400"/>
            <a:ext cx="6070600" cy="1549400"/>
          </a:xfrm>
          <a:prstGeom prst="rect">
            <a:avLst/>
          </a:prstGeom>
        </p:spPr>
        <p:txBody>
          <a:bodyPr/>
          <a:lstStyle>
            <a:lvl1pPr>
              <a:defRPr sz="4700">
                <a:solidFill>
                  <a:srgbClr val="000000"/>
                </a:solidFill>
              </a:defRPr>
            </a:lvl1pPr>
          </a:lstStyle>
          <a:p>
            <a:pPr/>
            <a:r>
              <a:t>Survival Through Persecution</a:t>
            </a:r>
          </a:p>
        </p:txBody>
      </p:sp>
      <p:sp>
        <p:nvSpPr>
          <p:cNvPr id="305" name="Voltaire: 1694-1778…"/>
          <p:cNvSpPr txBox="1"/>
          <p:nvPr/>
        </p:nvSpPr>
        <p:spPr>
          <a:xfrm>
            <a:off x="0" y="1651000"/>
            <a:ext cx="718314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lvl="1" marL="561061" indent="-294361" algn="l">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Voltaire: </a:t>
            </a:r>
            <a:r>
              <a:rPr>
                <a:solidFill>
                  <a:srgbClr val="56533A"/>
                </a:solidFill>
              </a:rPr>
              <a:t>1694-1778</a:t>
            </a:r>
            <a:endParaRPr>
              <a:solidFill>
                <a:srgbClr val="56533A"/>
              </a:solidFill>
            </a:endParaRPr>
          </a:p>
          <a:p>
            <a:pPr lvl="1" algn="l">
              <a:spcBef>
                <a:spcPts val="4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a:t>
            </a:r>
            <a:r>
              <a:t>It took twelve men to write it up, but he would show it took only one man to write it down.”</a:t>
            </a:r>
          </a:p>
          <a:p>
            <a:pPr lvl="2" marL="8277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By the close of the century no Bibles on earth</a:t>
            </a:r>
          </a:p>
          <a:p>
            <a:pPr lvl="2" marL="8277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effectLst/>
              </a:defRPr>
            </a:pPr>
            <a:r>
              <a:t>After his death Geneva Bible Society used his press &amp; house to produce Bibles</a:t>
            </a:r>
          </a:p>
        </p:txBody>
      </p:sp>
      <p:pic>
        <p:nvPicPr>
          <p:cNvPr id="306" name="voltaire.png" descr="voltaire.png"/>
          <p:cNvPicPr>
            <a:picLocks noChangeAspect="1"/>
          </p:cNvPicPr>
          <p:nvPr/>
        </p:nvPicPr>
        <p:blipFill>
          <a:blip r:embed="rId2">
            <a:extLst/>
          </a:blip>
          <a:stretch>
            <a:fillRect/>
          </a:stretch>
        </p:blipFill>
        <p:spPr>
          <a:xfrm>
            <a:off x="7219950" y="89804"/>
            <a:ext cx="2806700" cy="3389092"/>
          </a:xfrm>
          <a:prstGeom prst="rect">
            <a:avLst/>
          </a:prstGeom>
          <a:ln w="12700">
            <a:miter lim="400000"/>
          </a:ln>
        </p:spPr>
      </p:pic>
      <p:pic>
        <p:nvPicPr>
          <p:cNvPr id="307" name="gutenberg.png" descr="gutenberg.png"/>
          <p:cNvPicPr>
            <a:picLocks noChangeAspect="1"/>
          </p:cNvPicPr>
          <p:nvPr/>
        </p:nvPicPr>
        <p:blipFill>
          <a:blip r:embed="rId3">
            <a:extLst/>
          </a:blip>
          <a:stretch>
            <a:fillRect/>
          </a:stretch>
        </p:blipFill>
        <p:spPr>
          <a:xfrm>
            <a:off x="7226300" y="3521319"/>
            <a:ext cx="2794001" cy="37396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urvival Through Persecution"/>
          <p:cNvSpPr txBox="1"/>
          <p:nvPr>
            <p:ph type="title"/>
          </p:nvPr>
        </p:nvSpPr>
        <p:spPr>
          <a:xfrm>
            <a:off x="1143148" y="-279400"/>
            <a:ext cx="7873704" cy="1549400"/>
          </a:xfrm>
          <a:prstGeom prst="rect">
            <a:avLst/>
          </a:prstGeom>
        </p:spPr>
        <p:txBody>
          <a:bodyPr/>
          <a:lstStyle>
            <a:lvl1pPr>
              <a:defRPr sz="4700">
                <a:solidFill>
                  <a:srgbClr val="000000"/>
                </a:solidFill>
              </a:defRPr>
            </a:lvl1pPr>
          </a:lstStyle>
          <a:p>
            <a:pPr/>
            <a:r>
              <a:t>Survival Through Persecution</a:t>
            </a:r>
          </a:p>
        </p:txBody>
      </p:sp>
      <p:sp>
        <p:nvSpPr>
          <p:cNvPr id="310" name="Tom Paine 1737-1809…"/>
          <p:cNvSpPr txBox="1"/>
          <p:nvPr/>
        </p:nvSpPr>
        <p:spPr>
          <a:xfrm>
            <a:off x="215900" y="1295400"/>
            <a:ext cx="9728200" cy="5346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94361" indent="-294361" algn="l">
              <a:spcBef>
                <a:spcPts val="4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t>Tom Paine </a:t>
            </a:r>
            <a:r>
              <a:rPr sz="2800">
                <a:solidFill>
                  <a:srgbClr val="56533A"/>
                </a:solidFill>
              </a:rPr>
              <a:t>1737-1809 </a:t>
            </a:r>
          </a:p>
          <a:p>
            <a:pPr algn="l">
              <a:spcBef>
                <a:spcPts val="4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t>The Age of Reason</a:t>
            </a:r>
          </a:p>
          <a:p>
            <a:pPr lvl="1" marL="526431" indent="-25973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50 years - Bible only in museums</a:t>
            </a:r>
            <a:endParaRPr sz="3000"/>
          </a:p>
          <a:p>
            <a:pPr lvl="1" marL="526431" indent="-25973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His book almost forgotten</a:t>
            </a:r>
            <a:endParaRPr sz="3000"/>
          </a:p>
          <a:p>
            <a:pPr lvl="1" marL="526431" indent="-25973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Tens of Million of Bible every year</a:t>
            </a:r>
          </a:p>
        </p:txBody>
      </p:sp>
      <p:pic>
        <p:nvPicPr>
          <p:cNvPr id="311" name="Tom%20Paine.png" descr="Tom%20Paine.png"/>
          <p:cNvPicPr>
            <a:picLocks noChangeAspect="1"/>
          </p:cNvPicPr>
          <p:nvPr/>
        </p:nvPicPr>
        <p:blipFill>
          <a:blip r:embed="rId2">
            <a:extLst/>
          </a:blip>
          <a:stretch>
            <a:fillRect/>
          </a:stretch>
        </p:blipFill>
        <p:spPr>
          <a:xfrm>
            <a:off x="7251700" y="1178378"/>
            <a:ext cx="2641600" cy="40567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urvival Through Persecution"/>
          <p:cNvSpPr txBox="1"/>
          <p:nvPr>
            <p:ph type="title"/>
          </p:nvPr>
        </p:nvSpPr>
        <p:spPr>
          <a:xfrm>
            <a:off x="1133177" y="-279400"/>
            <a:ext cx="7893646" cy="1549400"/>
          </a:xfrm>
          <a:prstGeom prst="rect">
            <a:avLst/>
          </a:prstGeom>
        </p:spPr>
        <p:txBody>
          <a:bodyPr/>
          <a:lstStyle>
            <a:lvl1pPr>
              <a:defRPr sz="4700">
                <a:solidFill>
                  <a:srgbClr val="000000"/>
                </a:solidFill>
              </a:defRPr>
            </a:lvl1pPr>
          </a:lstStyle>
          <a:p>
            <a:pPr/>
            <a:r>
              <a:t>Survival Through Persecution</a:t>
            </a:r>
          </a:p>
        </p:txBody>
      </p:sp>
      <p:sp>
        <p:nvSpPr>
          <p:cNvPr id="314" name="Word of God - Eternal - Cannot be destroyed"/>
          <p:cNvSpPr txBox="1"/>
          <p:nvPr/>
        </p:nvSpPr>
        <p:spPr>
          <a:xfrm>
            <a:off x="215900" y="1219200"/>
            <a:ext cx="9728200" cy="8763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defRPr>
            </a:lvl1pPr>
          </a:lstStyle>
          <a:p>
            <a:pPr>
              <a:defRPr>
                <a:effectLst/>
              </a:defRPr>
            </a:pPr>
            <a:r>
              <a:t>Word of God - Eternal - Cannot be destroyed</a:t>
            </a:r>
          </a:p>
        </p:txBody>
      </p:sp>
      <p:sp>
        <p:nvSpPr>
          <p:cNvPr id="315" name="Heb. 4:12 For the word of God is living and active and sharper than any two-edged sword, and piercing as far as the division of soul and spirit, of both joints and marrow, and able to judge the thoughts and intentions of the heart.…"/>
          <p:cNvSpPr txBox="1"/>
          <p:nvPr/>
        </p:nvSpPr>
        <p:spPr>
          <a:xfrm>
            <a:off x="577850" y="1993900"/>
            <a:ext cx="9004300" cy="441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600">
                <a:solidFill>
                  <a:srgbClr val="FF2600"/>
                </a:solidFill>
                <a:latin typeface="Times"/>
                <a:ea typeface="Times"/>
                <a:cs typeface="Times"/>
                <a:sym typeface="Times"/>
              </a:rPr>
              <a:t>Heb. 4:12</a:t>
            </a:r>
            <a:r>
              <a:rPr b="1" sz="2600">
                <a:solidFill>
                  <a:srgbClr val="000000"/>
                </a:solidFill>
                <a:latin typeface="Times"/>
                <a:ea typeface="Times"/>
                <a:cs typeface="Times"/>
                <a:sym typeface="Times"/>
              </a:rPr>
              <a:t> For </a:t>
            </a:r>
            <a:r>
              <a:rPr b="1" sz="2600" u="sng">
                <a:solidFill>
                  <a:srgbClr val="000000"/>
                </a:solidFill>
                <a:latin typeface="Times"/>
                <a:ea typeface="Times"/>
                <a:cs typeface="Times"/>
                <a:sym typeface="Times"/>
              </a:rPr>
              <a:t>the word of God</a:t>
            </a:r>
            <a:r>
              <a:rPr b="1" sz="2600">
                <a:solidFill>
                  <a:srgbClr val="000000"/>
                </a:solidFill>
                <a:latin typeface="Times"/>
                <a:ea typeface="Times"/>
                <a:cs typeface="Times"/>
                <a:sym typeface="Times"/>
              </a:rPr>
              <a:t> is </a:t>
            </a:r>
            <a:r>
              <a:rPr b="1" sz="2600" u="sng">
                <a:solidFill>
                  <a:srgbClr val="000000"/>
                </a:solidFill>
                <a:latin typeface="Times"/>
                <a:ea typeface="Times"/>
                <a:cs typeface="Times"/>
                <a:sym typeface="Times"/>
              </a:rPr>
              <a:t>living</a:t>
            </a:r>
            <a:r>
              <a:rPr b="1" sz="2600">
                <a:solidFill>
                  <a:srgbClr val="000000"/>
                </a:solidFill>
                <a:latin typeface="Times"/>
                <a:ea typeface="Times"/>
                <a:cs typeface="Times"/>
                <a:sym typeface="Times"/>
              </a:rPr>
              <a:t> and </a:t>
            </a:r>
            <a:r>
              <a:rPr b="1" sz="2600" u="sng">
                <a:solidFill>
                  <a:srgbClr val="000000"/>
                </a:solidFill>
                <a:latin typeface="Times"/>
                <a:ea typeface="Times"/>
                <a:cs typeface="Times"/>
                <a:sym typeface="Times"/>
              </a:rPr>
              <a:t>active</a:t>
            </a:r>
            <a:r>
              <a:rPr b="1" sz="2600">
                <a:solidFill>
                  <a:srgbClr val="000000"/>
                </a:solidFill>
                <a:latin typeface="Times"/>
                <a:ea typeface="Times"/>
                <a:cs typeface="Times"/>
                <a:sym typeface="Times"/>
              </a:rPr>
              <a:t> and sharper than any two-edged sword, and piercing as far as the division of soul and spirit, of both joints and marrow, and able to judge the thoughts and intentions of the heart.</a:t>
            </a:r>
            <a:endParaRPr b="1" sz="2600">
              <a:solidFill>
                <a:srgbClr val="000000"/>
              </a:solidFill>
              <a:latin typeface="Times"/>
              <a:ea typeface="Times"/>
              <a:cs typeface="Times"/>
              <a:sym typeface="Times"/>
            </a:endParaRPr>
          </a:p>
          <a:p>
            <a:pPr algn="l">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600">
                <a:solidFill>
                  <a:srgbClr val="FF2600"/>
                </a:solidFill>
                <a:latin typeface="Times"/>
                <a:ea typeface="Times"/>
                <a:cs typeface="Times"/>
                <a:sym typeface="Times"/>
              </a:rPr>
              <a:t>1 Pet. 1:23-25</a:t>
            </a:r>
            <a:r>
              <a:rPr b="1" sz="2600">
                <a:solidFill>
                  <a:srgbClr val="000000"/>
                </a:solidFill>
                <a:latin typeface="Times"/>
                <a:ea typeface="Times"/>
                <a:cs typeface="Times"/>
                <a:sym typeface="Times"/>
              </a:rPr>
              <a:t> for you have been born again not of </a:t>
            </a:r>
            <a:r>
              <a:rPr b="1" sz="2600" u="sng">
                <a:solidFill>
                  <a:srgbClr val="000000"/>
                </a:solidFill>
                <a:latin typeface="Times"/>
                <a:ea typeface="Times"/>
                <a:cs typeface="Times"/>
                <a:sym typeface="Times"/>
              </a:rPr>
              <a:t>seed which is</a:t>
            </a:r>
            <a:r>
              <a:rPr b="1" sz="2600">
                <a:solidFill>
                  <a:srgbClr val="000000"/>
                </a:solidFill>
                <a:latin typeface="Times"/>
                <a:ea typeface="Times"/>
                <a:cs typeface="Times"/>
                <a:sym typeface="Times"/>
              </a:rPr>
              <a:t> perishable but </a:t>
            </a:r>
            <a:r>
              <a:rPr b="1" sz="2600" u="sng">
                <a:solidFill>
                  <a:srgbClr val="000000"/>
                </a:solidFill>
                <a:latin typeface="Times"/>
                <a:ea typeface="Times"/>
                <a:cs typeface="Times"/>
                <a:sym typeface="Times"/>
              </a:rPr>
              <a:t>imperishable</a:t>
            </a:r>
            <a:r>
              <a:rPr b="1" sz="2600">
                <a:solidFill>
                  <a:srgbClr val="000000"/>
                </a:solidFill>
                <a:latin typeface="Times"/>
                <a:ea typeface="Times"/>
                <a:cs typeface="Times"/>
                <a:sym typeface="Times"/>
              </a:rPr>
              <a:t>, that is, through the </a:t>
            </a:r>
            <a:r>
              <a:rPr b="1" sz="2600" u="sng">
                <a:solidFill>
                  <a:srgbClr val="000000"/>
                </a:solidFill>
                <a:latin typeface="Times"/>
                <a:ea typeface="Times"/>
                <a:cs typeface="Times"/>
                <a:sym typeface="Times"/>
              </a:rPr>
              <a:t>living</a:t>
            </a:r>
            <a:r>
              <a:rPr b="1" sz="2600">
                <a:solidFill>
                  <a:srgbClr val="000000"/>
                </a:solidFill>
                <a:latin typeface="Times"/>
                <a:ea typeface="Times"/>
                <a:cs typeface="Times"/>
                <a:sym typeface="Times"/>
              </a:rPr>
              <a:t> and </a:t>
            </a:r>
            <a:r>
              <a:rPr b="1" sz="2600" u="sng">
                <a:solidFill>
                  <a:srgbClr val="000000"/>
                </a:solidFill>
                <a:latin typeface="Times"/>
                <a:ea typeface="Times"/>
                <a:cs typeface="Times"/>
                <a:sym typeface="Times"/>
              </a:rPr>
              <a:t>abiding</a:t>
            </a:r>
            <a:r>
              <a:rPr b="1" sz="2600">
                <a:solidFill>
                  <a:srgbClr val="000000"/>
                </a:solidFill>
                <a:latin typeface="Times"/>
                <a:ea typeface="Times"/>
                <a:cs typeface="Times"/>
                <a:sym typeface="Times"/>
              </a:rPr>
              <a:t> </a:t>
            </a:r>
            <a:r>
              <a:rPr b="1" sz="2600" u="sng">
                <a:solidFill>
                  <a:srgbClr val="000000"/>
                </a:solidFill>
                <a:latin typeface="Times"/>
                <a:ea typeface="Times"/>
                <a:cs typeface="Times"/>
                <a:sym typeface="Times"/>
              </a:rPr>
              <a:t>word of God</a:t>
            </a:r>
            <a:r>
              <a:rPr b="1" sz="2600">
                <a:solidFill>
                  <a:srgbClr val="000000"/>
                </a:solidFill>
                <a:latin typeface="Times"/>
                <a:ea typeface="Times"/>
                <a:cs typeface="Times"/>
                <a:sym typeface="Times"/>
              </a:rPr>
              <a:t>.  For, " All flesh is like grass, And all its glory like the flower of grass. The grass withers, And the flower falls off,  But </a:t>
            </a:r>
            <a:r>
              <a:rPr b="1" sz="2600" u="sng">
                <a:solidFill>
                  <a:srgbClr val="000000"/>
                </a:solidFill>
                <a:latin typeface="Times"/>
                <a:ea typeface="Times"/>
                <a:cs typeface="Times"/>
                <a:sym typeface="Times"/>
              </a:rPr>
              <a:t>the word of the Lord abides forever</a:t>
            </a:r>
            <a:r>
              <a:rPr b="1" sz="2600">
                <a:solidFill>
                  <a:srgbClr val="000000"/>
                </a:solidFill>
                <a:latin typeface="Times"/>
                <a:ea typeface="Times"/>
                <a:cs typeface="Times"/>
                <a:sym typeface="Times"/>
              </a:rPr>
              <a:t>." And this is the word which was preached to you.</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Its Translation"/>
          <p:cNvSpPr txBox="1"/>
          <p:nvPr>
            <p:ph type="title"/>
          </p:nvPr>
        </p:nvSpPr>
        <p:spPr>
          <a:xfrm>
            <a:off x="990600" y="-355600"/>
            <a:ext cx="8178800" cy="1549400"/>
          </a:xfrm>
          <a:prstGeom prst="rect">
            <a:avLst/>
          </a:prstGeom>
        </p:spPr>
        <p:txBody>
          <a:bodyPr/>
          <a:lstStyle>
            <a:lvl1pPr>
              <a:defRPr sz="4700">
                <a:solidFill>
                  <a:srgbClr val="000000"/>
                </a:solidFill>
              </a:defRPr>
            </a:lvl1pPr>
          </a:lstStyle>
          <a:p>
            <a:pPr/>
            <a:r>
              <a:t>Its Translation</a:t>
            </a:r>
          </a:p>
        </p:txBody>
      </p:sp>
      <p:sp>
        <p:nvSpPr>
          <p:cNvPr id="318" name="Translated without losing its power…"/>
          <p:cNvSpPr txBox="1"/>
          <p:nvPr/>
        </p:nvSpPr>
        <p:spPr>
          <a:xfrm>
            <a:off x="406400" y="990600"/>
            <a:ext cx="9728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t>Translated without losing its power</a:t>
            </a:r>
          </a:p>
          <a:p>
            <a:pPr marL="294361" indent="-294361" algn="l">
              <a:spcBef>
                <a:spcPts val="41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t>Works of men often do not translate</a:t>
            </a:r>
          </a:p>
        </p:txBody>
      </p:sp>
      <p:pic>
        <p:nvPicPr>
          <p:cNvPr id="319" name="droppedImage.pdf" descr="droppedImage.pdf"/>
          <p:cNvPicPr>
            <a:picLocks noChangeAspect="1"/>
          </p:cNvPicPr>
          <p:nvPr/>
        </p:nvPicPr>
        <p:blipFill>
          <a:blip r:embed="rId2">
            <a:extLst/>
          </a:blip>
          <a:stretch>
            <a:fillRect/>
          </a:stretch>
        </p:blipFill>
        <p:spPr>
          <a:xfrm>
            <a:off x="2537161" y="2755900"/>
            <a:ext cx="5085678" cy="355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Its Translation"/>
          <p:cNvSpPr txBox="1"/>
          <p:nvPr>
            <p:ph type="title"/>
          </p:nvPr>
        </p:nvSpPr>
        <p:spPr>
          <a:xfrm>
            <a:off x="-1054100" y="38100"/>
            <a:ext cx="8178800" cy="1549400"/>
          </a:xfrm>
          <a:prstGeom prst="rect">
            <a:avLst/>
          </a:prstGeom>
        </p:spPr>
        <p:txBody>
          <a:bodyPr/>
          <a:lstStyle>
            <a:lvl1pPr>
              <a:defRPr sz="4700">
                <a:solidFill>
                  <a:srgbClr val="000000"/>
                </a:solidFill>
              </a:defRPr>
            </a:lvl1pPr>
          </a:lstStyle>
          <a:p>
            <a:pPr/>
            <a:r>
              <a:t>Its Translation</a:t>
            </a:r>
          </a:p>
        </p:txBody>
      </p:sp>
      <p:sp>
        <p:nvSpPr>
          <p:cNvPr id="322" name="Translated into 1280 languages…"/>
          <p:cNvSpPr txBox="1"/>
          <p:nvPr/>
        </p:nvSpPr>
        <p:spPr>
          <a:xfrm>
            <a:off x="215900" y="1905000"/>
            <a:ext cx="9728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25100" indent="-225100" algn="l">
              <a:spcBef>
                <a:spcPts val="6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600"/>
              <a:t>Translated into 1280 languages</a:t>
            </a:r>
            <a:endParaRPr sz="2600"/>
          </a:p>
          <a:p>
            <a:pPr marL="225100" indent="-225100" algn="l">
              <a:spcBef>
                <a:spcPts val="6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600"/>
              <a:t>We read it without thinking </a:t>
            </a:r>
            <a:endParaRPr sz="2600"/>
          </a:p>
          <a:p>
            <a:pPr marL="225100" indent="-225100" algn="l">
              <a:spcBef>
                <a:spcPts val="6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600"/>
              <a:t>Penned in Hebrew and Greek</a:t>
            </a:r>
          </a:p>
        </p:txBody>
      </p:sp>
      <p:pic>
        <p:nvPicPr>
          <p:cNvPr id="323" name="droppedImage.pdf" descr="droppedImage.pdf"/>
          <p:cNvPicPr>
            <a:picLocks noChangeAspect="1"/>
          </p:cNvPicPr>
          <p:nvPr/>
        </p:nvPicPr>
        <p:blipFill>
          <a:blip r:embed="rId2">
            <a:extLst/>
          </a:blip>
          <a:stretch>
            <a:fillRect/>
          </a:stretch>
        </p:blipFill>
        <p:spPr>
          <a:xfrm>
            <a:off x="5270500" y="-25400"/>
            <a:ext cx="4882896" cy="76748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Challenges Men To Judge It By Its Fruit"/>
          <p:cNvSpPr txBox="1"/>
          <p:nvPr>
            <p:ph type="title"/>
          </p:nvPr>
        </p:nvSpPr>
        <p:spPr>
          <a:xfrm>
            <a:off x="990600" y="-12700"/>
            <a:ext cx="8178800" cy="1549400"/>
          </a:xfrm>
          <a:prstGeom prst="rect">
            <a:avLst/>
          </a:prstGeom>
        </p:spPr>
        <p:txBody>
          <a:bodyPr/>
          <a:lstStyle>
            <a:lvl1pPr>
              <a:defRPr sz="4700">
                <a:solidFill>
                  <a:srgbClr val="000000"/>
                </a:solidFill>
              </a:defRPr>
            </a:lvl1pPr>
          </a:lstStyle>
          <a:p>
            <a:pPr/>
            <a:r>
              <a:t>Challenges Men To Judge It By Its Fruit</a:t>
            </a:r>
          </a:p>
        </p:txBody>
      </p:sp>
      <p:sp>
        <p:nvSpPr>
          <p:cNvPr id="326" name="The only uplifting power among nations…"/>
          <p:cNvSpPr txBox="1"/>
          <p:nvPr/>
        </p:nvSpPr>
        <p:spPr>
          <a:xfrm>
            <a:off x="292100" y="1460500"/>
            <a:ext cx="5308600" cy="5461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59731" indent="-259731" algn="l">
              <a:spcBef>
                <a:spcPts val="2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The only uplifting power among nations</a:t>
            </a:r>
            <a:endParaRPr sz="3000"/>
          </a:p>
          <a:p>
            <a:pPr marL="259731" indent="-259731" algn="l">
              <a:spcBef>
                <a:spcPts val="22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Without it man has sunk</a:t>
            </a:r>
            <a:endParaRPr sz="3000"/>
          </a:p>
          <a:p>
            <a:pPr lvl="1" marL="561061" indent="-294361" algn="l">
              <a:spcBef>
                <a:spcPts val="22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Ignorance, sin, degradation (physical, moral, social)</a:t>
            </a:r>
          </a:p>
          <a:p>
            <a:pPr lvl="1" marL="561061" indent="-294361" algn="l">
              <a:spcBef>
                <a:spcPts val="22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Paganism </a:t>
            </a:r>
            <a:r>
              <a:rPr>
                <a:solidFill>
                  <a:srgbClr val="FF2600"/>
                </a:solidFill>
              </a:rPr>
              <a:t>Rom. 1:18-31</a:t>
            </a:r>
            <a:endParaRPr>
              <a:solidFill>
                <a:srgbClr val="FF2600"/>
              </a:solidFill>
            </a:endParaRPr>
          </a:p>
          <a:p>
            <a:pPr lvl="1" marL="561061" indent="-294361" algn="l">
              <a:spcBef>
                <a:spcPts val="22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effectLst/>
              </a:defRPr>
            </a:pPr>
            <a:r>
              <a:t>Jewish history</a:t>
            </a:r>
          </a:p>
          <a:p>
            <a:pPr lvl="1" marL="561061" indent="-294361" algn="l">
              <a:spcBef>
                <a:spcPts val="22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B</a:t>
            </a:r>
            <a:r>
              <a:rPr sz="3000"/>
              <a:t>efore the flood</a:t>
            </a:r>
          </a:p>
        </p:txBody>
      </p:sp>
      <p:pic>
        <p:nvPicPr>
          <p:cNvPr id="327" name="reichstag_1938.png" descr="reichstag_1938.png"/>
          <p:cNvPicPr>
            <a:picLocks noChangeAspect="1"/>
          </p:cNvPicPr>
          <p:nvPr/>
        </p:nvPicPr>
        <p:blipFill>
          <a:blip r:embed="rId2">
            <a:extLst/>
          </a:blip>
          <a:stretch>
            <a:fillRect/>
          </a:stretch>
        </p:blipFill>
        <p:spPr>
          <a:xfrm>
            <a:off x="5765800" y="1968500"/>
            <a:ext cx="4254500" cy="30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Challenges Men To Judge It By Its Fruit"/>
          <p:cNvSpPr txBox="1"/>
          <p:nvPr>
            <p:ph type="title"/>
          </p:nvPr>
        </p:nvSpPr>
        <p:spPr>
          <a:xfrm>
            <a:off x="990600" y="-76200"/>
            <a:ext cx="8178800" cy="1549400"/>
          </a:xfrm>
          <a:prstGeom prst="rect">
            <a:avLst/>
          </a:prstGeom>
        </p:spPr>
        <p:txBody>
          <a:bodyPr/>
          <a:lstStyle>
            <a:lvl1pPr>
              <a:defRPr sz="4700">
                <a:solidFill>
                  <a:srgbClr val="000000"/>
                </a:solidFill>
              </a:defRPr>
            </a:lvl1pPr>
          </a:lstStyle>
          <a:p>
            <a:pPr/>
            <a:r>
              <a:t>Challenges Men To Judge It By Its Fruit</a:t>
            </a:r>
          </a:p>
        </p:txBody>
      </p:sp>
      <p:sp>
        <p:nvSpPr>
          <p:cNvPr id="330" name="Nursing Mother of Science…"/>
          <p:cNvSpPr txBox="1"/>
          <p:nvPr/>
        </p:nvSpPr>
        <p:spPr>
          <a:xfrm>
            <a:off x="330200" y="1625600"/>
            <a:ext cx="48641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59731" indent="-259731" algn="l">
              <a:spcBef>
                <a:spcPts val="23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Nursing Mother of Science</a:t>
            </a:r>
            <a:endParaRPr sz="3000"/>
          </a:p>
          <a:p>
            <a:pPr lvl="1" marL="509115" indent="-242415" algn="l">
              <a:spcBef>
                <a:spcPts val="23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Foundation truths of science</a:t>
            </a:r>
            <a:endParaRPr sz="2800"/>
          </a:p>
          <a:p>
            <a:pPr lvl="1" marL="509115" indent="-242415" algn="l">
              <a:spcBef>
                <a:spcPts val="23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Law giver - laws</a:t>
            </a:r>
            <a:endParaRPr sz="2800"/>
          </a:p>
          <a:p>
            <a:pPr lvl="1" marL="509115" indent="-242415" algn="l">
              <a:spcBef>
                <a:spcPts val="23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Does not contradict established truth</a:t>
            </a:r>
            <a:endParaRPr sz="2800"/>
          </a:p>
          <a:p>
            <a:pPr lvl="1" marL="509115" indent="-242415" algn="l">
              <a:spcBef>
                <a:spcPts val="23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Advancements in science, manufacturing, husbandry</a:t>
            </a:r>
          </a:p>
        </p:txBody>
      </p:sp>
      <p:pic>
        <p:nvPicPr>
          <p:cNvPr id="331" name="droppedImage.pdf" descr="droppedImage.pdf"/>
          <p:cNvPicPr>
            <a:picLocks noChangeAspect="1"/>
          </p:cNvPicPr>
          <p:nvPr/>
        </p:nvPicPr>
        <p:blipFill>
          <a:blip r:embed="rId2">
            <a:extLst/>
          </a:blip>
          <a:stretch>
            <a:fillRect/>
          </a:stretch>
        </p:blipFill>
        <p:spPr>
          <a:xfrm>
            <a:off x="5152643" y="1736782"/>
            <a:ext cx="4953001" cy="37105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Challenges Men To Judge It By Its Fruit"/>
          <p:cNvSpPr txBox="1"/>
          <p:nvPr>
            <p:ph type="title"/>
          </p:nvPr>
        </p:nvSpPr>
        <p:spPr>
          <a:xfrm>
            <a:off x="990600" y="-50800"/>
            <a:ext cx="8178800" cy="1549400"/>
          </a:xfrm>
          <a:prstGeom prst="rect">
            <a:avLst/>
          </a:prstGeom>
        </p:spPr>
        <p:txBody>
          <a:bodyPr/>
          <a:lstStyle>
            <a:lvl1pPr>
              <a:defRPr sz="4700">
                <a:solidFill>
                  <a:srgbClr val="000000"/>
                </a:solidFill>
              </a:defRPr>
            </a:lvl1pPr>
          </a:lstStyle>
          <a:p>
            <a:pPr/>
            <a:r>
              <a:t>Challenges Men To Judge It By Its Fruit</a:t>
            </a:r>
          </a:p>
        </p:txBody>
      </p:sp>
      <p:sp>
        <p:nvSpPr>
          <p:cNvPr id="334" name="Foundation of human laws…"/>
          <p:cNvSpPr txBox="1"/>
          <p:nvPr/>
        </p:nvSpPr>
        <p:spPr>
          <a:xfrm>
            <a:off x="215900" y="1625600"/>
            <a:ext cx="9728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85704" indent="-285704"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300"/>
              <a:t>Foundation of human laws</a:t>
            </a:r>
            <a:endParaRPr sz="3000"/>
          </a:p>
          <a:p>
            <a:pPr lvl="1" marL="526431" indent="-259731" algn="l">
              <a:spcBef>
                <a:spcPts val="37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Government</a:t>
            </a:r>
            <a:endParaRPr sz="3000"/>
          </a:p>
          <a:p>
            <a:pPr lvl="1" marL="526431" indent="-259731" algn="l">
              <a:spcBef>
                <a:spcPts val="37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Human rights</a:t>
            </a:r>
            <a:endParaRPr sz="3000"/>
          </a:p>
          <a:p>
            <a:pPr lvl="1" marL="526431" indent="-259731" algn="l">
              <a:spcBef>
                <a:spcPts val="37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000"/>
              <a:t>Morals</a:t>
            </a:r>
          </a:p>
        </p:txBody>
      </p:sp>
      <p:pic>
        <p:nvPicPr>
          <p:cNvPr id="335" name="jh--bibleandfruit.png" descr="jh--bibleandfruit.png"/>
          <p:cNvPicPr>
            <a:picLocks noChangeAspect="1"/>
          </p:cNvPicPr>
          <p:nvPr/>
        </p:nvPicPr>
        <p:blipFill>
          <a:blip r:embed="rId2">
            <a:extLst/>
          </a:blip>
          <a:stretch>
            <a:fillRect/>
          </a:stretch>
        </p:blipFill>
        <p:spPr>
          <a:xfrm>
            <a:off x="7073900" y="1854200"/>
            <a:ext cx="2985955" cy="3586305"/>
          </a:xfrm>
          <a:prstGeom prst="rect">
            <a:avLst/>
          </a:prstGeom>
          <a:ln w="12700">
            <a:miter lim="400000"/>
          </a:ln>
        </p:spPr>
      </p:pic>
      <p:pic>
        <p:nvPicPr>
          <p:cNvPr id="336" name="fruit_tree.png" descr="fruit_tree.png"/>
          <p:cNvPicPr>
            <a:picLocks noChangeAspect="1"/>
          </p:cNvPicPr>
          <p:nvPr/>
        </p:nvPicPr>
        <p:blipFill>
          <a:blip r:embed="rId3">
            <a:extLst/>
          </a:blip>
          <a:stretch>
            <a:fillRect/>
          </a:stretch>
        </p:blipFill>
        <p:spPr>
          <a:xfrm>
            <a:off x="3790222" y="2590800"/>
            <a:ext cx="2985956" cy="3911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Explains the state of man"/>
          <p:cNvSpPr txBox="1"/>
          <p:nvPr>
            <p:ph type="title"/>
          </p:nvPr>
        </p:nvSpPr>
        <p:spPr>
          <a:xfrm>
            <a:off x="990600" y="-266700"/>
            <a:ext cx="8178800" cy="1549400"/>
          </a:xfrm>
          <a:prstGeom prst="rect">
            <a:avLst/>
          </a:prstGeom>
        </p:spPr>
        <p:txBody>
          <a:bodyPr/>
          <a:lstStyle>
            <a:lvl1pPr>
              <a:defRPr sz="4300">
                <a:solidFill>
                  <a:srgbClr val="011993"/>
                </a:solidFill>
              </a:defRPr>
            </a:lvl1pPr>
          </a:lstStyle>
          <a:p>
            <a:pPr/>
            <a:r>
              <a:t>Explains the state of man</a:t>
            </a:r>
          </a:p>
        </p:txBody>
      </p:sp>
      <p:sp>
        <p:nvSpPr>
          <p:cNvPr id="135" name="Highest creation…"/>
          <p:cNvSpPr txBox="1"/>
          <p:nvPr>
            <p:ph type="body" idx="1"/>
          </p:nvPr>
        </p:nvSpPr>
        <p:spPr>
          <a:xfrm>
            <a:off x="292100" y="1308100"/>
            <a:ext cx="9004300" cy="5435600"/>
          </a:xfrm>
          <a:prstGeom prst="rect">
            <a:avLst/>
          </a:prstGeom>
        </p:spPr>
        <p:txBody>
          <a:bodyPr anchor="t"/>
          <a:lstStyle/>
          <a:p>
            <a:pPr>
              <a:spcBef>
                <a:spcPts val="4100"/>
              </a:spcBef>
            </a:pPr>
            <a:r>
              <a:rPr>
                <a:solidFill>
                  <a:srgbClr val="212121"/>
                </a:solidFill>
              </a:rPr>
              <a:t>Highest creation</a:t>
            </a:r>
            <a:endParaRPr>
              <a:solidFill>
                <a:srgbClr val="212121"/>
              </a:solidFill>
            </a:endParaRPr>
          </a:p>
          <a:p>
            <a:pPr>
              <a:spcBef>
                <a:spcPts val="4100"/>
              </a:spcBef>
            </a:pPr>
            <a:r>
              <a:rPr>
                <a:solidFill>
                  <a:srgbClr val="212121"/>
                </a:solidFill>
              </a:rPr>
              <a:t>Sin - curse</a:t>
            </a:r>
            <a:endParaRPr>
              <a:solidFill>
                <a:srgbClr val="212121"/>
              </a:solidFill>
            </a:endParaRPr>
          </a:p>
          <a:p>
            <a:pPr>
              <a:spcBef>
                <a:spcPts val="4100"/>
              </a:spcBef>
            </a:pPr>
            <a:r>
              <a:rPr>
                <a:solidFill>
                  <a:srgbClr val="212121"/>
                </a:solidFill>
              </a:rPr>
              <a:t>Suffering and weakness</a:t>
            </a:r>
            <a:endParaRPr>
              <a:solidFill>
                <a:srgbClr val="212121"/>
              </a:solidFill>
            </a:endParaRPr>
          </a:p>
          <a:p>
            <a:pPr>
              <a:spcBef>
                <a:spcPts val="4100"/>
              </a:spcBef>
            </a:pPr>
            <a:r>
              <a:rPr>
                <a:solidFill>
                  <a:srgbClr val="212121"/>
                </a:solidFill>
              </a:rPr>
              <a:t>Longing</a:t>
            </a:r>
            <a:endParaRPr>
              <a:solidFill>
                <a:srgbClr val="212121"/>
              </a:solidFill>
            </a:endParaRPr>
          </a:p>
          <a:p>
            <a:pPr>
              <a:spcBef>
                <a:spcPts val="4100"/>
              </a:spcBef>
            </a:pPr>
            <a:r>
              <a:rPr>
                <a:solidFill>
                  <a:srgbClr val="212121"/>
                </a:solidFill>
              </a:rPr>
              <a:t>Capacity for a higher state</a:t>
            </a:r>
          </a:p>
        </p:txBody>
      </p:sp>
      <p:pic>
        <p:nvPicPr>
          <p:cNvPr id="136" name="thinker.png" descr="thinker.png"/>
          <p:cNvPicPr>
            <a:picLocks noChangeAspect="1"/>
          </p:cNvPicPr>
          <p:nvPr/>
        </p:nvPicPr>
        <p:blipFill>
          <a:blip r:embed="rId2">
            <a:extLst/>
          </a:blip>
          <a:stretch>
            <a:fillRect/>
          </a:stretch>
        </p:blipFill>
        <p:spPr>
          <a:xfrm>
            <a:off x="5469466" y="1600200"/>
            <a:ext cx="4284134" cy="3213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Challenges Men To Judge It By Its Fruit"/>
          <p:cNvSpPr txBox="1"/>
          <p:nvPr>
            <p:ph type="title"/>
          </p:nvPr>
        </p:nvSpPr>
        <p:spPr>
          <a:xfrm>
            <a:off x="990600" y="-38100"/>
            <a:ext cx="8178800" cy="1549400"/>
          </a:xfrm>
          <a:prstGeom prst="rect">
            <a:avLst/>
          </a:prstGeom>
        </p:spPr>
        <p:txBody>
          <a:bodyPr/>
          <a:lstStyle>
            <a:lvl1pPr>
              <a:defRPr sz="4700">
                <a:solidFill>
                  <a:srgbClr val="000000"/>
                </a:solidFill>
              </a:defRPr>
            </a:lvl1pPr>
          </a:lstStyle>
          <a:p>
            <a:pPr/>
            <a:r>
              <a:t>Challenges Men To Judge It By Its Fruit</a:t>
            </a:r>
          </a:p>
        </p:txBody>
      </p:sp>
      <p:sp>
        <p:nvSpPr>
          <p:cNvPr id="339" name="Exaltation of women…"/>
          <p:cNvSpPr txBox="1"/>
          <p:nvPr/>
        </p:nvSpPr>
        <p:spPr>
          <a:xfrm>
            <a:off x="368300" y="1651000"/>
            <a:ext cx="9728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294361" indent="-294361"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00000"/>
                </a:solidFill>
                <a:effectLst/>
              </a:defRPr>
            </a:pPr>
            <a:r>
              <a:t>Exaltation of women</a:t>
            </a:r>
          </a:p>
          <a:p>
            <a:pPr lvl="1" marL="509115" indent="-242415" algn="l">
              <a:spcBef>
                <a:spcPts val="15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Part of man - complement</a:t>
            </a:r>
            <a:endParaRPr sz="2800"/>
          </a:p>
          <a:p>
            <a:pPr lvl="1" marL="509115" indent="-242415" algn="l">
              <a:spcBef>
                <a:spcPts val="15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Weaker, more sensitive</a:t>
            </a:r>
            <a:endParaRPr sz="2800"/>
          </a:p>
          <a:p>
            <a:pPr lvl="1" marL="509115" indent="-242415" algn="l">
              <a:spcBef>
                <a:spcPts val="15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Honor and cherish</a:t>
            </a:r>
            <a:endParaRPr sz="2800"/>
          </a:p>
          <a:p>
            <a:pPr lvl="1" marL="509115" indent="-242415" algn="l">
              <a:spcBef>
                <a:spcPts val="15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Chivalry</a:t>
            </a:r>
            <a:endParaRPr sz="2800"/>
          </a:p>
          <a:p>
            <a:pPr lvl="1" marL="509115" indent="-242415" algn="l">
              <a:spcBef>
                <a:spcPts val="15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Center of family</a:t>
            </a:r>
            <a:endParaRPr sz="2800"/>
          </a:p>
          <a:p>
            <a:pPr lvl="1" marL="509115" indent="-242415" algn="l">
              <a:spcBef>
                <a:spcPts val="1500"/>
              </a:spcBef>
              <a:buSzPct val="70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Trainer of children</a:t>
            </a:r>
          </a:p>
        </p:txBody>
      </p:sp>
      <p:pic>
        <p:nvPicPr>
          <p:cNvPr id="340" name="christ2.png" descr="christ2.png"/>
          <p:cNvPicPr>
            <a:picLocks noChangeAspect="1"/>
          </p:cNvPicPr>
          <p:nvPr/>
        </p:nvPicPr>
        <p:blipFill>
          <a:blip r:embed="rId2">
            <a:extLst/>
          </a:blip>
          <a:stretch>
            <a:fillRect/>
          </a:stretch>
        </p:blipFill>
        <p:spPr>
          <a:xfrm>
            <a:off x="6350000" y="1816100"/>
            <a:ext cx="3340318" cy="27542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Unlike Any Other Book"/>
          <p:cNvSpPr txBox="1"/>
          <p:nvPr>
            <p:ph type="title"/>
          </p:nvPr>
        </p:nvSpPr>
        <p:spPr>
          <a:xfrm>
            <a:off x="952500" y="139700"/>
            <a:ext cx="4559300" cy="1549400"/>
          </a:xfrm>
          <a:prstGeom prst="rect">
            <a:avLst/>
          </a:prstGeom>
        </p:spPr>
        <p:txBody>
          <a:bodyPr/>
          <a:lstStyle>
            <a:lvl1pPr>
              <a:defRPr sz="4700">
                <a:solidFill>
                  <a:srgbClr val="000000"/>
                </a:solidFill>
              </a:defRPr>
            </a:lvl1pPr>
          </a:lstStyle>
          <a:p>
            <a:pPr/>
            <a:r>
              <a:t>Unlike Any Other Book</a:t>
            </a:r>
          </a:p>
        </p:txBody>
      </p:sp>
      <p:sp>
        <p:nvSpPr>
          <p:cNvPr id="343" name="It lives…"/>
          <p:cNvSpPr txBox="1"/>
          <p:nvPr/>
        </p:nvSpPr>
        <p:spPr>
          <a:xfrm>
            <a:off x="368300" y="2578100"/>
            <a:ext cx="9728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03019" indent="-303019" algn="l">
              <a:spcBef>
                <a:spcPts val="40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It lives</a:t>
            </a:r>
            <a:endParaRPr sz="3500"/>
          </a:p>
          <a:p>
            <a:pPr marL="303019" indent="-303019" algn="l">
              <a:spcBef>
                <a:spcPts val="40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Let a man write its equal</a:t>
            </a:r>
            <a:endParaRPr sz="3500"/>
          </a:p>
          <a:p>
            <a:pPr marL="303019" indent="-303019" algn="l">
              <a:spcBef>
                <a:spcPts val="40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Most prominent &amp; influential </a:t>
            </a:r>
            <a:endParaRPr sz="3500"/>
          </a:p>
          <a:p>
            <a:pPr marL="303019" indent="-303019" algn="l">
              <a:spcBef>
                <a:spcPts val="40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No equal in Greece, Rome, England, America</a:t>
            </a:r>
          </a:p>
        </p:txBody>
      </p:sp>
      <p:pic>
        <p:nvPicPr>
          <p:cNvPr id="344" name="Bibles.png" descr="Bibles.png"/>
          <p:cNvPicPr>
            <a:picLocks noChangeAspect="1"/>
          </p:cNvPicPr>
          <p:nvPr/>
        </p:nvPicPr>
        <p:blipFill>
          <a:blip r:embed="rId2">
            <a:extLst/>
          </a:blip>
          <a:stretch>
            <a:fillRect/>
          </a:stretch>
        </p:blipFill>
        <p:spPr>
          <a:xfrm>
            <a:off x="4962588" y="-19050"/>
            <a:ext cx="5273612" cy="3543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Unlike Any Other Book"/>
          <p:cNvSpPr txBox="1"/>
          <p:nvPr>
            <p:ph type="title"/>
          </p:nvPr>
        </p:nvSpPr>
        <p:spPr>
          <a:xfrm>
            <a:off x="990600" y="-76200"/>
            <a:ext cx="8178800" cy="1549400"/>
          </a:xfrm>
          <a:prstGeom prst="rect">
            <a:avLst/>
          </a:prstGeom>
        </p:spPr>
        <p:txBody>
          <a:bodyPr/>
          <a:lstStyle>
            <a:lvl1pPr>
              <a:defRPr sz="4700">
                <a:solidFill>
                  <a:srgbClr val="000000"/>
                </a:solidFill>
              </a:defRPr>
            </a:lvl1pPr>
          </a:lstStyle>
          <a:p>
            <a:pPr/>
            <a:r>
              <a:t>Unlike Any Other Book</a:t>
            </a:r>
          </a:p>
        </p:txBody>
      </p:sp>
      <p:sp>
        <p:nvSpPr>
          <p:cNvPr id="347" name="Book of World Records"/>
          <p:cNvSpPr txBox="1"/>
          <p:nvPr/>
        </p:nvSpPr>
        <p:spPr>
          <a:xfrm>
            <a:off x="342900" y="1485900"/>
            <a:ext cx="9728200" cy="762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303019" indent="-303019"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defRPr>
            </a:lvl1pPr>
          </a:lstStyle>
          <a:p>
            <a:pPr>
              <a:defRPr sz="3400">
                <a:effectLst/>
              </a:defRPr>
            </a:pPr>
            <a:r>
              <a:rPr sz="3500"/>
              <a:t>Book of World Records</a:t>
            </a:r>
          </a:p>
        </p:txBody>
      </p:sp>
      <p:sp>
        <p:nvSpPr>
          <p:cNvPr id="348" name="Most published"/>
          <p:cNvSpPr txBox="1"/>
          <p:nvPr/>
        </p:nvSpPr>
        <p:spPr>
          <a:xfrm>
            <a:off x="635000" y="3556000"/>
            <a:ext cx="4457700" cy="508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509115" indent="-242415" algn="l">
              <a:spcBef>
                <a:spcPts val="1400"/>
              </a:spcBef>
              <a:buSzPct val="113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Most published</a:t>
            </a:r>
          </a:p>
        </p:txBody>
      </p:sp>
      <p:pic>
        <p:nvPicPr>
          <p:cNvPr id="349" name="droppedImage.pdf" descr="droppedImage.pdf"/>
          <p:cNvPicPr>
            <a:picLocks noChangeAspect="1"/>
          </p:cNvPicPr>
          <p:nvPr/>
        </p:nvPicPr>
        <p:blipFill>
          <a:blip r:embed="rId2">
            <a:extLst/>
          </a:blip>
          <a:stretch>
            <a:fillRect/>
          </a:stretch>
        </p:blipFill>
        <p:spPr>
          <a:xfrm>
            <a:off x="4656008" y="2819400"/>
            <a:ext cx="5237701" cy="427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Unlike Any Other Book"/>
          <p:cNvSpPr txBox="1"/>
          <p:nvPr>
            <p:ph type="title"/>
          </p:nvPr>
        </p:nvSpPr>
        <p:spPr>
          <a:prstGeom prst="rect">
            <a:avLst/>
          </a:prstGeom>
        </p:spPr>
        <p:txBody>
          <a:bodyPr/>
          <a:lstStyle>
            <a:lvl1pPr>
              <a:defRPr sz="4700">
                <a:solidFill>
                  <a:srgbClr val="000000"/>
                </a:solidFill>
              </a:defRPr>
            </a:lvl1pPr>
          </a:lstStyle>
          <a:p>
            <a:pPr/>
            <a:r>
              <a:t>Unlike Any Other Book</a:t>
            </a:r>
          </a:p>
        </p:txBody>
      </p:sp>
      <p:sp>
        <p:nvSpPr>
          <p:cNvPr id="352" name="Book of World Records"/>
          <p:cNvSpPr txBox="1"/>
          <p:nvPr/>
        </p:nvSpPr>
        <p:spPr>
          <a:xfrm>
            <a:off x="330200" y="2133600"/>
            <a:ext cx="9728200" cy="762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303019" indent="-303019"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defRPr>
            </a:lvl1pPr>
          </a:lstStyle>
          <a:p>
            <a:pPr>
              <a:defRPr sz="3400">
                <a:effectLst/>
              </a:defRPr>
            </a:pPr>
            <a:r>
              <a:rPr sz="3500"/>
              <a:t>Book of World Records</a:t>
            </a:r>
          </a:p>
        </p:txBody>
      </p:sp>
      <p:sp>
        <p:nvSpPr>
          <p:cNvPr id="353" name="First printed"/>
          <p:cNvSpPr txBox="1"/>
          <p:nvPr/>
        </p:nvSpPr>
        <p:spPr>
          <a:xfrm>
            <a:off x="584200" y="3556000"/>
            <a:ext cx="4457700" cy="508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509115" indent="-242415" algn="l">
              <a:spcBef>
                <a:spcPts val="1400"/>
              </a:spcBef>
              <a:buSzPct val="113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First printed</a:t>
            </a:r>
          </a:p>
        </p:txBody>
      </p:sp>
      <p:pic>
        <p:nvPicPr>
          <p:cNvPr id="354" name="droppedImage.pdf" descr="droppedImage.pdf"/>
          <p:cNvPicPr>
            <a:picLocks noChangeAspect="1"/>
          </p:cNvPicPr>
          <p:nvPr/>
        </p:nvPicPr>
        <p:blipFill>
          <a:blip r:embed="rId2">
            <a:extLst/>
          </a:blip>
          <a:stretch>
            <a:fillRect/>
          </a:stretch>
        </p:blipFill>
        <p:spPr>
          <a:xfrm>
            <a:off x="5353304" y="1842407"/>
            <a:ext cx="4152901" cy="57589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Unlike Any Other Book"/>
          <p:cNvSpPr txBox="1"/>
          <p:nvPr>
            <p:ph type="title"/>
          </p:nvPr>
        </p:nvSpPr>
        <p:spPr>
          <a:prstGeom prst="rect">
            <a:avLst/>
          </a:prstGeom>
        </p:spPr>
        <p:txBody>
          <a:bodyPr/>
          <a:lstStyle>
            <a:lvl1pPr>
              <a:defRPr sz="4700">
                <a:solidFill>
                  <a:srgbClr val="000000"/>
                </a:solidFill>
              </a:defRPr>
            </a:lvl1pPr>
          </a:lstStyle>
          <a:p>
            <a:pPr/>
            <a:r>
              <a:t>Unlike Any Other Book</a:t>
            </a:r>
          </a:p>
        </p:txBody>
      </p:sp>
      <p:sp>
        <p:nvSpPr>
          <p:cNvPr id="357" name="Book of World Records"/>
          <p:cNvSpPr txBox="1"/>
          <p:nvPr/>
        </p:nvSpPr>
        <p:spPr>
          <a:xfrm>
            <a:off x="330200" y="2133600"/>
            <a:ext cx="9728200" cy="762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303019" indent="-303019"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defRPr>
            </a:lvl1pPr>
          </a:lstStyle>
          <a:p>
            <a:pPr>
              <a:defRPr sz="3400">
                <a:effectLst/>
              </a:defRPr>
            </a:pPr>
            <a:r>
              <a:rPr sz="3500"/>
              <a:t>Book of World Records</a:t>
            </a:r>
          </a:p>
        </p:txBody>
      </p:sp>
      <p:sp>
        <p:nvSpPr>
          <p:cNvPr id="358" name="Most Translated"/>
          <p:cNvSpPr txBox="1"/>
          <p:nvPr/>
        </p:nvSpPr>
        <p:spPr>
          <a:xfrm>
            <a:off x="584200" y="3556000"/>
            <a:ext cx="4457700" cy="508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509115" indent="-242415" algn="l">
              <a:spcBef>
                <a:spcPts val="1400"/>
              </a:spcBef>
              <a:buSzPct val="113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Most Translated</a:t>
            </a:r>
          </a:p>
        </p:txBody>
      </p:sp>
      <p:pic>
        <p:nvPicPr>
          <p:cNvPr id="359" name="droppedImage.pdf" descr="droppedImage.pdf"/>
          <p:cNvPicPr>
            <a:picLocks noChangeAspect="1"/>
          </p:cNvPicPr>
          <p:nvPr/>
        </p:nvPicPr>
        <p:blipFill>
          <a:blip r:embed="rId2">
            <a:extLst/>
          </a:blip>
          <a:stretch>
            <a:fillRect/>
          </a:stretch>
        </p:blipFill>
        <p:spPr>
          <a:xfrm>
            <a:off x="5829300" y="1612391"/>
            <a:ext cx="3701229" cy="3124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Unlike Any Other Book"/>
          <p:cNvSpPr txBox="1"/>
          <p:nvPr>
            <p:ph type="title"/>
          </p:nvPr>
        </p:nvSpPr>
        <p:spPr>
          <a:prstGeom prst="rect">
            <a:avLst/>
          </a:prstGeom>
        </p:spPr>
        <p:txBody>
          <a:bodyPr/>
          <a:lstStyle>
            <a:lvl1pPr>
              <a:defRPr sz="4700">
                <a:solidFill>
                  <a:srgbClr val="000000"/>
                </a:solidFill>
              </a:defRPr>
            </a:lvl1pPr>
          </a:lstStyle>
          <a:p>
            <a:pPr/>
            <a:r>
              <a:t>Unlike Any Other Book</a:t>
            </a:r>
          </a:p>
        </p:txBody>
      </p:sp>
      <p:sp>
        <p:nvSpPr>
          <p:cNvPr id="362" name="Book of World Records"/>
          <p:cNvSpPr txBox="1"/>
          <p:nvPr/>
        </p:nvSpPr>
        <p:spPr>
          <a:xfrm>
            <a:off x="330200" y="2133600"/>
            <a:ext cx="9728200" cy="762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303019" indent="-303019"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defRPr>
            </a:lvl1pPr>
          </a:lstStyle>
          <a:p>
            <a:pPr>
              <a:defRPr sz="3400">
                <a:effectLst/>
              </a:defRPr>
            </a:pPr>
            <a:r>
              <a:rPr sz="3500"/>
              <a:t>Book of World Records</a:t>
            </a:r>
          </a:p>
        </p:txBody>
      </p:sp>
      <p:sp>
        <p:nvSpPr>
          <p:cNvPr id="363" name="Longest telegram"/>
          <p:cNvSpPr txBox="1"/>
          <p:nvPr/>
        </p:nvSpPr>
        <p:spPr>
          <a:xfrm>
            <a:off x="622300" y="3556000"/>
            <a:ext cx="4457700" cy="508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509115" indent="-242415" algn="l">
              <a:spcBef>
                <a:spcPts val="1400"/>
              </a:spcBef>
              <a:buSzPct val="113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Longest telegram</a:t>
            </a:r>
          </a:p>
        </p:txBody>
      </p:sp>
      <p:pic>
        <p:nvPicPr>
          <p:cNvPr id="364" name="images%3Fq%3Dtelegram%26svnum%3D10%26hl%3Den%26lr%3D%26sa%3DG.png" descr="images%3Fq%3Dtelegram%26svnum%3D10%26hl%3Den%26lr%3D%26sa%3DG.png"/>
          <p:cNvPicPr>
            <a:picLocks noChangeAspect="1"/>
          </p:cNvPicPr>
          <p:nvPr/>
        </p:nvPicPr>
        <p:blipFill>
          <a:blip r:embed="rId2">
            <a:extLst/>
          </a:blip>
          <a:stretch>
            <a:fillRect/>
          </a:stretch>
        </p:blipFill>
        <p:spPr>
          <a:xfrm>
            <a:off x="5029200" y="3111500"/>
            <a:ext cx="4940300" cy="34934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Unlike Any Other Book"/>
          <p:cNvSpPr txBox="1"/>
          <p:nvPr>
            <p:ph type="title"/>
          </p:nvPr>
        </p:nvSpPr>
        <p:spPr>
          <a:prstGeom prst="rect">
            <a:avLst/>
          </a:prstGeom>
        </p:spPr>
        <p:txBody>
          <a:bodyPr/>
          <a:lstStyle>
            <a:lvl1pPr>
              <a:defRPr sz="4700">
                <a:solidFill>
                  <a:srgbClr val="000000"/>
                </a:solidFill>
              </a:defRPr>
            </a:lvl1pPr>
          </a:lstStyle>
          <a:p>
            <a:pPr/>
            <a:r>
              <a:t>Unlike Any Other Book</a:t>
            </a:r>
          </a:p>
        </p:txBody>
      </p:sp>
      <p:sp>
        <p:nvSpPr>
          <p:cNvPr id="367" name="Book of World Records"/>
          <p:cNvSpPr txBox="1"/>
          <p:nvPr/>
        </p:nvSpPr>
        <p:spPr>
          <a:xfrm>
            <a:off x="330200" y="2133600"/>
            <a:ext cx="9728200" cy="762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303019" indent="-303019"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defRPr>
            </a:lvl1pPr>
          </a:lstStyle>
          <a:p>
            <a:pPr>
              <a:defRPr sz="3400">
                <a:effectLst/>
              </a:defRPr>
            </a:pPr>
            <a:r>
              <a:rPr sz="3500"/>
              <a:t>Book of World Records</a:t>
            </a:r>
          </a:p>
        </p:txBody>
      </p:sp>
      <p:sp>
        <p:nvSpPr>
          <p:cNvPr id="368" name="Most expensive…"/>
          <p:cNvSpPr txBox="1"/>
          <p:nvPr/>
        </p:nvSpPr>
        <p:spPr>
          <a:xfrm>
            <a:off x="622300" y="3556000"/>
            <a:ext cx="4457700" cy="1727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509115" indent="-242415" algn="l">
              <a:spcBef>
                <a:spcPts val="1400"/>
              </a:spcBef>
              <a:buSzPct val="113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Most expensive</a:t>
            </a:r>
            <a:endParaRPr sz="2800"/>
          </a:p>
          <a:p>
            <a:pPr lvl="1" algn="l">
              <a:spcBef>
                <a:spcPts val="1400"/>
              </a:spcBef>
              <a:buFont typeface="Lucida Grand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Sinaiticus</a:t>
            </a:r>
            <a:endParaRPr sz="2800"/>
          </a:p>
          <a:p>
            <a:pPr lvl="1" algn="l">
              <a:spcBef>
                <a:spcPts val="1400"/>
              </a:spcBef>
              <a:buFont typeface="Lucida Grand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$510,000</a:t>
            </a:r>
          </a:p>
        </p:txBody>
      </p:sp>
      <p:pic>
        <p:nvPicPr>
          <p:cNvPr id="369" name="sinaiticus-british-museum01.png" descr="sinaiticus-british-museum01.png"/>
          <p:cNvPicPr>
            <a:picLocks noChangeAspect="1"/>
          </p:cNvPicPr>
          <p:nvPr/>
        </p:nvPicPr>
        <p:blipFill>
          <a:blip r:embed="rId2">
            <a:extLst/>
          </a:blip>
          <a:stretch>
            <a:fillRect/>
          </a:stretch>
        </p:blipFill>
        <p:spPr>
          <a:xfrm>
            <a:off x="3958166" y="2959100"/>
            <a:ext cx="5808134" cy="4356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Unlike Any Other Book"/>
          <p:cNvSpPr txBox="1"/>
          <p:nvPr>
            <p:ph type="title"/>
          </p:nvPr>
        </p:nvSpPr>
        <p:spPr>
          <a:prstGeom prst="rect">
            <a:avLst/>
          </a:prstGeom>
        </p:spPr>
        <p:txBody>
          <a:bodyPr/>
          <a:lstStyle>
            <a:lvl1pPr>
              <a:defRPr sz="4700">
                <a:solidFill>
                  <a:srgbClr val="000000"/>
                </a:solidFill>
              </a:defRPr>
            </a:lvl1pPr>
          </a:lstStyle>
          <a:p>
            <a:pPr/>
            <a:r>
              <a:t>Unlike Any Other Book</a:t>
            </a:r>
          </a:p>
        </p:txBody>
      </p:sp>
      <p:sp>
        <p:nvSpPr>
          <p:cNvPr id="372" name="Book of World Records"/>
          <p:cNvSpPr txBox="1"/>
          <p:nvPr/>
        </p:nvSpPr>
        <p:spPr>
          <a:xfrm>
            <a:off x="330200" y="2133600"/>
            <a:ext cx="9728200" cy="762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lvl1pPr marL="303019" indent="-303019" algn="l">
              <a:spcBef>
                <a:spcPts val="15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defRPr>
            </a:lvl1pPr>
          </a:lstStyle>
          <a:p>
            <a:pPr>
              <a:defRPr sz="3400">
                <a:effectLst/>
              </a:defRPr>
            </a:pPr>
            <a:r>
              <a:rPr sz="3500"/>
              <a:t>Book of World Records</a:t>
            </a:r>
          </a:p>
        </p:txBody>
      </p:sp>
      <p:sp>
        <p:nvSpPr>
          <p:cNvPr id="373" name="First read in space"/>
          <p:cNvSpPr txBox="1"/>
          <p:nvPr/>
        </p:nvSpPr>
        <p:spPr>
          <a:xfrm>
            <a:off x="622300" y="3556000"/>
            <a:ext cx="4457700" cy="508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509115" indent="-242415" algn="l">
              <a:spcBef>
                <a:spcPts val="1400"/>
              </a:spcBef>
              <a:buSzPct val="113000"/>
              <a:buFont typeface="Lucida Grande"/>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First read in space</a:t>
            </a:r>
          </a:p>
        </p:txBody>
      </p:sp>
      <p:pic>
        <p:nvPicPr>
          <p:cNvPr id="374" name="GPN-2001-000009.png" descr="GPN-2001-000009.png"/>
          <p:cNvPicPr>
            <a:picLocks noChangeAspect="1"/>
          </p:cNvPicPr>
          <p:nvPr/>
        </p:nvPicPr>
        <p:blipFill>
          <a:blip r:embed="rId2">
            <a:extLst/>
          </a:blip>
          <a:stretch>
            <a:fillRect/>
          </a:stretch>
        </p:blipFill>
        <p:spPr>
          <a:xfrm>
            <a:off x="5232400" y="2900679"/>
            <a:ext cx="4686300" cy="37490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Written For Every Person"/>
          <p:cNvSpPr txBox="1"/>
          <p:nvPr>
            <p:ph type="title"/>
          </p:nvPr>
        </p:nvSpPr>
        <p:spPr>
          <a:prstGeom prst="rect">
            <a:avLst/>
          </a:prstGeom>
        </p:spPr>
        <p:txBody>
          <a:bodyPr/>
          <a:lstStyle>
            <a:lvl1pPr>
              <a:defRPr sz="4700">
                <a:solidFill>
                  <a:srgbClr val="000000"/>
                </a:solidFill>
              </a:defRPr>
            </a:lvl1pPr>
          </a:lstStyle>
          <a:p>
            <a:pPr/>
            <a:r>
              <a:t>Written For Every Person</a:t>
            </a:r>
          </a:p>
        </p:txBody>
      </p:sp>
      <p:sp>
        <p:nvSpPr>
          <p:cNvPr id="377" name="Appeals to common characteristics &amp; impulses…"/>
          <p:cNvSpPr txBox="1"/>
          <p:nvPr/>
        </p:nvSpPr>
        <p:spPr>
          <a:xfrm>
            <a:off x="215900" y="2032000"/>
            <a:ext cx="9728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03019" indent="-303019" algn="l">
              <a:spcBef>
                <a:spcPts val="43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Appeals to common characteristics &amp; impulses</a:t>
            </a:r>
            <a:endParaRPr sz="3500"/>
          </a:p>
          <a:p>
            <a:pPr lvl="1" marL="509115" indent="-242415" algn="l">
              <a:spcBef>
                <a:spcPts val="4300"/>
              </a:spcBef>
              <a:buSzPct val="113000"/>
              <a:buFont typeface="Lucida Grande"/>
              <a:buChar char="‣"/>
              <a:tabLst>
                <a:tab pos="6477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Belongs to all classes &amp; condition of life</a:t>
            </a:r>
            <a:endParaRPr sz="2800"/>
          </a:p>
          <a:p>
            <a:pPr lvl="1" marL="509115" indent="-242415" algn="l">
              <a:spcBef>
                <a:spcPts val="4300"/>
              </a:spcBef>
              <a:buSzPct val="113000"/>
              <a:buFont typeface="Lucida Grande"/>
              <a:buChar char="‣"/>
              <a:tabLst>
                <a:tab pos="6477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Humble &amp; contrite - given hope</a:t>
            </a:r>
            <a:endParaRPr sz="2800"/>
          </a:p>
          <a:p>
            <a:pPr lvl="1" marL="509115" indent="-242415" algn="l">
              <a:spcBef>
                <a:spcPts val="4300"/>
              </a:spcBef>
              <a:buSzPct val="113000"/>
              <a:buFont typeface="Lucida Grande"/>
              <a:buChar char="‣"/>
              <a:tabLst>
                <a:tab pos="6477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Challenges all to live up to best thoughts</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Miracle of the Ages"/>
          <p:cNvSpPr txBox="1"/>
          <p:nvPr>
            <p:ph type="title"/>
          </p:nvPr>
        </p:nvSpPr>
        <p:spPr>
          <a:prstGeom prst="rect">
            <a:avLst/>
          </a:prstGeom>
        </p:spPr>
        <p:txBody>
          <a:bodyPr/>
          <a:lstStyle>
            <a:lvl1pPr>
              <a:defRPr sz="4700">
                <a:solidFill>
                  <a:srgbClr val="000000"/>
                </a:solidFill>
              </a:defRPr>
            </a:lvl1pPr>
          </a:lstStyle>
          <a:p>
            <a:pPr/>
            <a:r>
              <a:t>Miracle of the Ages</a:t>
            </a:r>
          </a:p>
        </p:txBody>
      </p:sp>
      <p:sp>
        <p:nvSpPr>
          <p:cNvPr id="380" name="More widely read &amp; respected…"/>
          <p:cNvSpPr txBox="1"/>
          <p:nvPr/>
        </p:nvSpPr>
        <p:spPr>
          <a:xfrm>
            <a:off x="330200" y="2133600"/>
            <a:ext cx="92710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03019" indent="-303019" algn="l">
              <a:spcBef>
                <a:spcPts val="47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More widely read &amp; respected</a:t>
            </a:r>
            <a:endParaRPr sz="3500"/>
          </a:p>
          <a:p>
            <a:pPr lvl="1" marL="509115" indent="-242415" algn="l">
              <a:spcBef>
                <a:spcPts val="4700"/>
              </a:spcBef>
              <a:buSzPct val="113000"/>
              <a:buFont typeface="Lucida Grande"/>
              <a:buChar char="‣"/>
              <a:tabLst>
                <a:tab pos="6477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In spite of attacks - pagans, infidels, philosophers, pseudo-scientist</a:t>
            </a:r>
            <a:endParaRPr sz="2800"/>
          </a:p>
          <a:p>
            <a:pPr lvl="1" marL="509115" indent="-242415" algn="l">
              <a:spcBef>
                <a:spcPts val="4700"/>
              </a:spcBef>
              <a:buSzPct val="113000"/>
              <a:buFont typeface="Lucida Grande"/>
              <a:buChar char="‣"/>
              <a:tabLst>
                <a:tab pos="6477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2800"/>
              <a:t> It stands</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Profitable &amp; Adequate"/>
          <p:cNvSpPr txBox="1"/>
          <p:nvPr>
            <p:ph type="title"/>
          </p:nvPr>
        </p:nvSpPr>
        <p:spPr>
          <a:xfrm>
            <a:off x="990600" y="-266700"/>
            <a:ext cx="8178800" cy="1549400"/>
          </a:xfrm>
          <a:prstGeom prst="rect">
            <a:avLst/>
          </a:prstGeom>
        </p:spPr>
        <p:txBody>
          <a:bodyPr/>
          <a:lstStyle>
            <a:lvl1pPr>
              <a:defRPr sz="3700">
                <a:solidFill>
                  <a:srgbClr val="011993"/>
                </a:solidFill>
              </a:defRPr>
            </a:lvl1pPr>
          </a:lstStyle>
          <a:p>
            <a:pPr/>
            <a:r>
              <a:t>Profitable &amp; Adequate</a:t>
            </a:r>
          </a:p>
        </p:txBody>
      </p:sp>
      <p:sp>
        <p:nvSpPr>
          <p:cNvPr id="139" name="Every spiritual need…"/>
          <p:cNvSpPr txBox="1"/>
          <p:nvPr>
            <p:ph type="body" idx="1"/>
          </p:nvPr>
        </p:nvSpPr>
        <p:spPr>
          <a:xfrm>
            <a:off x="469900" y="2628900"/>
            <a:ext cx="9004300" cy="5435600"/>
          </a:xfrm>
          <a:prstGeom prst="rect">
            <a:avLst/>
          </a:prstGeom>
        </p:spPr>
        <p:txBody>
          <a:bodyPr anchor="t"/>
          <a:lstStyle/>
          <a:p>
            <a:pPr/>
            <a:r>
              <a:rPr>
                <a:solidFill>
                  <a:srgbClr val="212121"/>
                </a:solidFill>
              </a:rPr>
              <a:t>Every spiritual need</a:t>
            </a:r>
            <a:endParaRPr>
              <a:solidFill>
                <a:srgbClr val="212121"/>
              </a:solidFill>
            </a:endParaRPr>
          </a:p>
          <a:p>
            <a:pPr/>
            <a:r>
              <a:rPr>
                <a:solidFill>
                  <a:srgbClr val="212121"/>
                </a:solidFill>
              </a:rPr>
              <a:t>Made adequate for every work</a:t>
            </a:r>
            <a:endParaRPr>
              <a:solidFill>
                <a:srgbClr val="212121"/>
              </a:solidFill>
            </a:endParaRPr>
          </a:p>
          <a:p>
            <a:pPr/>
            <a:r>
              <a:rPr>
                <a:solidFill>
                  <a:srgbClr val="212121"/>
                </a:solidFill>
              </a:rPr>
              <a:t>Everything pertaining to life &amp; godliness</a:t>
            </a:r>
            <a:r>
              <a:t> </a:t>
            </a:r>
            <a:r>
              <a:rPr>
                <a:solidFill>
                  <a:srgbClr val="FF2600"/>
                </a:solidFill>
              </a:rPr>
              <a:t>2 Peter 1:3</a:t>
            </a:r>
          </a:p>
        </p:txBody>
      </p:sp>
      <p:sp>
        <p:nvSpPr>
          <p:cNvPr id="140" name="2 Tim. 3:16, 17 All Scripture is inspired by God and profitable for teaching, for reproof, for correction, for training in righteousness; that the man of God may be adequate, equipped for every good work."/>
          <p:cNvSpPr txBox="1"/>
          <p:nvPr/>
        </p:nvSpPr>
        <p:spPr>
          <a:xfrm>
            <a:off x="508000" y="1092200"/>
            <a:ext cx="9249867"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defRPr>
                <a:solidFill>
                  <a:srgbClr val="000000"/>
                </a:solidFill>
              </a:defRPr>
            </a:pPr>
            <a:r>
              <a:rPr b="1" sz="2400">
                <a:solidFill>
                  <a:srgbClr val="FF2600"/>
                </a:solidFill>
                <a:latin typeface="Times"/>
                <a:ea typeface="Times"/>
                <a:cs typeface="Times"/>
                <a:sym typeface="Times"/>
              </a:rPr>
              <a:t>2 Tim. 3:16, 17</a:t>
            </a:r>
            <a:r>
              <a:rPr b="1" sz="2400">
                <a:latin typeface="Times"/>
                <a:ea typeface="Times"/>
                <a:cs typeface="Times"/>
                <a:sym typeface="Times"/>
              </a:rPr>
              <a:t> All Scripture is inspired by God and profitable for teaching, for reproof, for correction, for training in righteousness; that the man of God may be adequate, equipped for every good work.</a:t>
            </a:r>
          </a:p>
        </p:txBody>
      </p:sp>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Changes Since Written"/>
          <p:cNvSpPr txBox="1"/>
          <p:nvPr>
            <p:ph type="title"/>
          </p:nvPr>
        </p:nvSpPr>
        <p:spPr>
          <a:prstGeom prst="rect">
            <a:avLst/>
          </a:prstGeom>
        </p:spPr>
        <p:txBody>
          <a:bodyPr/>
          <a:lstStyle>
            <a:lvl1pPr>
              <a:defRPr sz="4700">
                <a:solidFill>
                  <a:srgbClr val="000000"/>
                </a:solidFill>
              </a:defRPr>
            </a:lvl1pPr>
          </a:lstStyle>
          <a:p>
            <a:pPr/>
            <a:r>
              <a:t>Changes Since Written</a:t>
            </a:r>
          </a:p>
        </p:txBody>
      </p:sp>
      <p:sp>
        <p:nvSpPr>
          <p:cNvPr id="383" name="Egypt - passed under rule of many nations…"/>
          <p:cNvSpPr txBox="1"/>
          <p:nvPr/>
        </p:nvSpPr>
        <p:spPr>
          <a:xfrm>
            <a:off x="330200" y="1816100"/>
            <a:ext cx="9728200" cy="53721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03019" indent="-303019" algn="l">
              <a:spcBef>
                <a:spcPts val="33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Egypt - passed under rule of many nations</a:t>
            </a:r>
            <a:endParaRPr sz="3500"/>
          </a:p>
          <a:p>
            <a:pPr marL="303019" indent="-303019" algn="l">
              <a:spcBef>
                <a:spcPts val="33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Work of Greek orators, poets, painter, sculptors</a:t>
            </a:r>
            <a:endParaRPr sz="3500"/>
          </a:p>
          <a:p>
            <a:pPr marL="303019" indent="-303019" algn="l">
              <a:spcBef>
                <a:spcPts val="33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Imperial Rome’s rule</a:t>
            </a:r>
            <a:endParaRPr sz="3500"/>
          </a:p>
          <a:p>
            <a:pPr marL="303019" indent="-303019" algn="l">
              <a:spcBef>
                <a:spcPts val="33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Tyre, Sidon, Spain, napoleon, England, Germany, have dominated and declined</a:t>
            </a:r>
            <a:endParaRPr sz="3500"/>
          </a:p>
          <a:p>
            <a:pPr marL="303019" indent="-303019" algn="l">
              <a:spcBef>
                <a:spcPts val="33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The Bible stands</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The Bible Stands"/>
          <p:cNvSpPr txBox="1"/>
          <p:nvPr>
            <p:ph type="title"/>
          </p:nvPr>
        </p:nvSpPr>
        <p:spPr>
          <a:prstGeom prst="rect">
            <a:avLst/>
          </a:prstGeom>
        </p:spPr>
        <p:txBody>
          <a:bodyPr/>
          <a:lstStyle>
            <a:lvl1pPr>
              <a:defRPr sz="4700">
                <a:solidFill>
                  <a:srgbClr val="000000"/>
                </a:solidFill>
              </a:defRPr>
            </a:lvl1pPr>
          </a:lstStyle>
          <a:p>
            <a:pPr/>
            <a:r>
              <a:t>The Bible Stands</a:t>
            </a:r>
          </a:p>
        </p:txBody>
      </p:sp>
      <p:sp>
        <p:nvSpPr>
          <p:cNvPr id="386" name="Defying waves of infidelity…"/>
          <p:cNvSpPr txBox="1"/>
          <p:nvPr/>
        </p:nvSpPr>
        <p:spPr>
          <a:xfrm>
            <a:off x="469900" y="1905000"/>
            <a:ext cx="97282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marL="303019" indent="-303019" algn="l">
              <a:spcBef>
                <a:spcPts val="38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Defying waves of infidelity</a:t>
            </a:r>
            <a:endParaRPr sz="3500"/>
          </a:p>
          <a:p>
            <a:pPr marL="303019" indent="-303019" algn="l">
              <a:spcBef>
                <a:spcPts val="38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Giving comfort &amp; hope</a:t>
            </a:r>
            <a:endParaRPr sz="3500"/>
          </a:p>
          <a:p>
            <a:pPr marL="303019" indent="-303019" algn="l">
              <a:spcBef>
                <a:spcPts val="38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Pointing To the Lord Jesus Christ</a:t>
            </a:r>
            <a:endParaRPr sz="3500"/>
          </a:p>
          <a:p>
            <a:pPr marL="303019" indent="-303019" algn="l">
              <a:spcBef>
                <a:spcPts val="38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Mariners north star</a:t>
            </a:r>
            <a:endParaRPr sz="3500"/>
          </a:p>
          <a:p>
            <a:pPr marL="303019" indent="-303019" algn="l">
              <a:spcBef>
                <a:spcPts val="3800"/>
              </a:spcBef>
              <a:buSzPct val="11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effectLst/>
              </a:defRPr>
            </a:pPr>
            <a:r>
              <a:rPr sz="3500"/>
              <a:t>Every Christian’s compass</a:t>
            </a:r>
          </a:p>
        </p:txBody>
      </p:sp>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Lamp For Our Feet"/>
          <p:cNvSpPr txBox="1"/>
          <p:nvPr>
            <p:ph type="title"/>
          </p:nvPr>
        </p:nvSpPr>
        <p:spPr>
          <a:prstGeom prst="rect">
            <a:avLst/>
          </a:prstGeom>
        </p:spPr>
        <p:txBody>
          <a:bodyPr/>
          <a:lstStyle>
            <a:lvl1pPr>
              <a:defRPr sz="4700">
                <a:solidFill>
                  <a:srgbClr val="000000"/>
                </a:solidFill>
              </a:defRPr>
            </a:lvl1pPr>
          </a:lstStyle>
          <a:p>
            <a:pPr/>
            <a:r>
              <a:t>Lamp For Our Feet</a:t>
            </a:r>
          </a:p>
        </p:txBody>
      </p:sp>
      <p:sp>
        <p:nvSpPr>
          <p:cNvPr id="389" name="2 Pet. 1:19 And so we have the prophetic word made more sure, to which you do well to pay attention as to a lamp shining in a dark place, until the day dawns and the morning star arises in your hearts."/>
          <p:cNvSpPr txBox="1"/>
          <p:nvPr/>
        </p:nvSpPr>
        <p:spPr>
          <a:xfrm>
            <a:off x="330200" y="2133600"/>
            <a:ext cx="5676900" cy="5054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38100" tIns="38100" rIns="38100" bIns="38100"/>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solidFill>
                  <a:srgbClr val="000000"/>
                </a:solidFill>
                <a:effectLst/>
                <a:latin typeface="Times"/>
                <a:ea typeface="Times"/>
                <a:cs typeface="Times"/>
                <a:sym typeface="Times"/>
              </a:defRPr>
            </a:pPr>
            <a:r>
              <a:rPr>
                <a:solidFill>
                  <a:srgbClr val="FF2600"/>
                </a:solidFill>
              </a:rPr>
              <a:t>2 Pet. 1:19</a:t>
            </a:r>
            <a:r>
              <a:t> And so we have the prophetic word made more sure, to which you do well to pay attention as to </a:t>
            </a:r>
            <a:r>
              <a:rPr u="sng">
                <a:uFill>
                  <a:solidFill>
                    <a:srgbClr val="FF2600"/>
                  </a:solidFill>
                </a:uFill>
              </a:rPr>
              <a:t>a lamp shining</a:t>
            </a:r>
            <a:r>
              <a:t> in a dark place, until the day dawns and the morning star arises in your hearts.</a:t>
            </a:r>
          </a:p>
        </p:txBody>
      </p:sp>
      <p:pic>
        <p:nvPicPr>
          <p:cNvPr id="390" name="droppedImage.pdf" descr="droppedImage.pdf"/>
          <p:cNvPicPr>
            <a:picLocks noChangeAspect="1"/>
          </p:cNvPicPr>
          <p:nvPr/>
        </p:nvPicPr>
        <p:blipFill>
          <a:blip r:embed="rId2">
            <a:extLst/>
          </a:blip>
          <a:stretch>
            <a:fillRect/>
          </a:stretch>
        </p:blipFill>
        <p:spPr>
          <a:xfrm>
            <a:off x="6041135" y="2307081"/>
            <a:ext cx="3886202" cy="4686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r"/>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ole rule of faith &amp; practice"/>
          <p:cNvSpPr txBox="1"/>
          <p:nvPr>
            <p:ph type="title"/>
          </p:nvPr>
        </p:nvSpPr>
        <p:spPr>
          <a:xfrm>
            <a:off x="990600" y="-266700"/>
            <a:ext cx="8178800" cy="1549400"/>
          </a:xfrm>
          <a:prstGeom prst="rect">
            <a:avLst/>
          </a:prstGeom>
        </p:spPr>
        <p:txBody>
          <a:bodyPr/>
          <a:lstStyle>
            <a:lvl1pPr>
              <a:defRPr sz="3700">
                <a:solidFill>
                  <a:srgbClr val="011993"/>
                </a:solidFill>
              </a:defRPr>
            </a:lvl1pPr>
          </a:lstStyle>
          <a:p>
            <a:pPr/>
            <a:r>
              <a:t>Sole rule of faith &amp; practice</a:t>
            </a:r>
          </a:p>
        </p:txBody>
      </p:sp>
      <p:sp>
        <p:nvSpPr>
          <p:cNvPr id="143" name="No other religious authority…"/>
          <p:cNvSpPr txBox="1"/>
          <p:nvPr>
            <p:ph type="body" sz="half" idx="1"/>
          </p:nvPr>
        </p:nvSpPr>
        <p:spPr>
          <a:xfrm>
            <a:off x="254000" y="1409700"/>
            <a:ext cx="4927600" cy="5435600"/>
          </a:xfrm>
          <a:prstGeom prst="rect">
            <a:avLst/>
          </a:prstGeom>
        </p:spPr>
        <p:txBody>
          <a:bodyPr anchor="t"/>
          <a:lstStyle/>
          <a:p>
            <a:pPr>
              <a:spcBef>
                <a:spcPts val="4500"/>
              </a:spcBef>
            </a:pPr>
            <a:r>
              <a:rPr>
                <a:solidFill>
                  <a:srgbClr val="212121"/>
                </a:solidFill>
              </a:rPr>
              <a:t>No other religious authority</a:t>
            </a:r>
            <a:endParaRPr>
              <a:solidFill>
                <a:srgbClr val="212121"/>
              </a:solidFill>
            </a:endParaRPr>
          </a:p>
          <a:p>
            <a:pPr>
              <a:spcBef>
                <a:spcPts val="4500"/>
              </a:spcBef>
            </a:pPr>
            <a:r>
              <a:rPr>
                <a:solidFill>
                  <a:srgbClr val="212121"/>
                </a:solidFill>
              </a:rPr>
              <a:t>No supplement needed</a:t>
            </a:r>
            <a:endParaRPr>
              <a:solidFill>
                <a:srgbClr val="212121"/>
              </a:solidFill>
            </a:endParaRPr>
          </a:p>
          <a:p>
            <a:pPr>
              <a:spcBef>
                <a:spcPts val="4500"/>
              </a:spcBef>
            </a:pPr>
            <a:r>
              <a:rPr>
                <a:solidFill>
                  <a:srgbClr val="212121"/>
                </a:solidFill>
              </a:rPr>
              <a:t>Creeds &amp; manuals of faith not needed</a:t>
            </a:r>
            <a:endParaRPr>
              <a:solidFill>
                <a:srgbClr val="212121"/>
              </a:solidFill>
            </a:endParaRPr>
          </a:p>
          <a:p>
            <a:pPr>
              <a:spcBef>
                <a:spcPts val="4500"/>
              </a:spcBef>
            </a:pPr>
            <a:r>
              <a:rPr>
                <a:solidFill>
                  <a:srgbClr val="212121"/>
                </a:solidFill>
              </a:rPr>
              <a:t>Every need anticipated</a:t>
            </a:r>
          </a:p>
        </p:txBody>
      </p:sp>
      <p:pic>
        <p:nvPicPr>
          <p:cNvPr id="144" name="droppedImage.pdf" descr="droppedImage.pdf"/>
          <p:cNvPicPr>
            <a:picLocks noChangeAspect="1"/>
          </p:cNvPicPr>
          <p:nvPr/>
        </p:nvPicPr>
        <p:blipFill>
          <a:blip r:embed="rId2">
            <a:extLst/>
          </a:blip>
          <a:stretch>
            <a:fillRect/>
          </a:stretch>
        </p:blipFill>
        <p:spPr>
          <a:xfrm>
            <a:off x="5384800" y="1431353"/>
            <a:ext cx="4648200" cy="36081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Taught us all we know of spiritual &amp; eternal things"/>
          <p:cNvSpPr txBox="1"/>
          <p:nvPr>
            <p:ph type="title"/>
          </p:nvPr>
        </p:nvSpPr>
        <p:spPr>
          <a:xfrm>
            <a:off x="990600" y="50800"/>
            <a:ext cx="8178800" cy="1549400"/>
          </a:xfrm>
          <a:prstGeom prst="rect">
            <a:avLst/>
          </a:prstGeom>
        </p:spPr>
        <p:txBody>
          <a:bodyPr/>
          <a:lstStyle>
            <a:lvl1pPr>
              <a:defRPr sz="4200">
                <a:solidFill>
                  <a:srgbClr val="011993"/>
                </a:solidFill>
              </a:defRPr>
            </a:lvl1pPr>
          </a:lstStyle>
          <a:p>
            <a:pPr/>
            <a:r>
              <a:t>Taught us all we know of spiritual &amp; eternal things</a:t>
            </a:r>
          </a:p>
        </p:txBody>
      </p:sp>
      <p:sp>
        <p:nvSpPr>
          <p:cNvPr id="147" name="Heaven - Hell…"/>
          <p:cNvSpPr txBox="1"/>
          <p:nvPr>
            <p:ph type="body" idx="1"/>
          </p:nvPr>
        </p:nvSpPr>
        <p:spPr>
          <a:xfrm>
            <a:off x="431800" y="2044700"/>
            <a:ext cx="9004300" cy="5435600"/>
          </a:xfrm>
          <a:prstGeom prst="rect">
            <a:avLst/>
          </a:prstGeom>
        </p:spPr>
        <p:txBody>
          <a:bodyPr anchor="t"/>
          <a:lstStyle/>
          <a:p>
            <a:pPr>
              <a:defRPr sz="3400"/>
            </a:pPr>
            <a:r>
              <a:rPr>
                <a:solidFill>
                  <a:srgbClr val="212121"/>
                </a:solidFill>
              </a:rPr>
              <a:t>Heaven - Hell</a:t>
            </a:r>
            <a:endParaRPr>
              <a:solidFill>
                <a:srgbClr val="212121"/>
              </a:solidFill>
            </a:endParaRPr>
          </a:p>
          <a:p>
            <a:pPr>
              <a:defRPr sz="3400"/>
            </a:pPr>
            <a:r>
              <a:rPr>
                <a:solidFill>
                  <a:srgbClr val="212121"/>
                </a:solidFill>
              </a:rPr>
              <a:t>Holy Spirit</a:t>
            </a:r>
            <a:endParaRPr>
              <a:solidFill>
                <a:srgbClr val="212121"/>
              </a:solidFill>
            </a:endParaRPr>
          </a:p>
          <a:p>
            <a:pPr>
              <a:defRPr sz="3400"/>
            </a:pPr>
            <a:r>
              <a:rPr>
                <a:solidFill>
                  <a:srgbClr val="212121"/>
                </a:solidFill>
              </a:rPr>
              <a:t>Jesus Christ</a:t>
            </a:r>
            <a:endParaRPr>
              <a:solidFill>
                <a:srgbClr val="212121"/>
              </a:solidFill>
            </a:endParaRPr>
          </a:p>
          <a:p>
            <a:pPr>
              <a:defRPr sz="3400"/>
            </a:pPr>
            <a:r>
              <a:rPr>
                <a:solidFill>
                  <a:srgbClr val="212121"/>
                </a:solidFill>
              </a:rPr>
              <a:t>Angels</a:t>
            </a:r>
            <a:endParaRPr>
              <a:solidFill>
                <a:srgbClr val="212121"/>
              </a:solidFill>
            </a:endParaRPr>
          </a:p>
          <a:p>
            <a:pPr>
              <a:defRPr sz="3400"/>
            </a:pPr>
            <a:r>
              <a:rPr>
                <a:solidFill>
                  <a:srgbClr val="212121"/>
                </a:solidFill>
              </a:rPr>
              <a:t>Life beyond</a:t>
            </a:r>
          </a:p>
        </p:txBody>
      </p:sp>
      <p:pic>
        <p:nvPicPr>
          <p:cNvPr id="148" name="droppedImage.pdf" descr="droppedImage.pdf"/>
          <p:cNvPicPr>
            <a:picLocks noChangeAspect="1"/>
          </p:cNvPicPr>
          <p:nvPr/>
        </p:nvPicPr>
        <p:blipFill>
          <a:blip r:embed="rId2">
            <a:extLst/>
          </a:blip>
          <a:stretch>
            <a:fillRect/>
          </a:stretch>
        </p:blipFill>
        <p:spPr>
          <a:xfrm>
            <a:off x="4724400" y="2146300"/>
            <a:ext cx="5136662" cy="3035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tudy The Importance of the Bible…"/>
          <p:cNvSpPr txBox="1"/>
          <p:nvPr>
            <p:ph type="title"/>
          </p:nvPr>
        </p:nvSpPr>
        <p:spPr>
          <a:xfrm>
            <a:off x="876300" y="-50800"/>
            <a:ext cx="8178800" cy="1549400"/>
          </a:xfrm>
          <a:prstGeom prst="rect">
            <a:avLst/>
          </a:prstGeom>
        </p:spPr>
        <p:txBody>
          <a:bodyPr/>
          <a:lstStyle/>
          <a:p>
            <a:pPr>
              <a:defRPr sz="3700">
                <a:solidFill>
                  <a:srgbClr val="011993"/>
                </a:solidFill>
              </a:defRPr>
            </a:pPr>
            <a:r>
              <a:t>Study The Importance of the Bible </a:t>
            </a:r>
          </a:p>
          <a:p>
            <a:pPr>
              <a:defRPr sz="3700">
                <a:solidFill>
                  <a:srgbClr val="011993"/>
                </a:solidFill>
              </a:defRPr>
            </a:pPr>
            <a:r>
              <a:t>As A Book</a:t>
            </a:r>
          </a:p>
        </p:txBody>
      </p:sp>
      <p:sp>
        <p:nvSpPr>
          <p:cNvPr id="151" name="Faith, confidence &amp; respect for as word of God…"/>
          <p:cNvSpPr txBox="1"/>
          <p:nvPr>
            <p:ph type="body" sz="half" idx="1"/>
          </p:nvPr>
        </p:nvSpPr>
        <p:spPr>
          <a:xfrm>
            <a:off x="203200" y="1714500"/>
            <a:ext cx="5345857" cy="5435600"/>
          </a:xfrm>
          <a:prstGeom prst="rect">
            <a:avLst/>
          </a:prstGeom>
        </p:spPr>
        <p:txBody>
          <a:bodyPr anchor="t"/>
          <a:lstStyle/>
          <a:p>
            <a:pPr>
              <a:spcBef>
                <a:spcPts val="5400"/>
              </a:spcBef>
              <a:defRPr>
                <a:solidFill>
                  <a:srgbClr val="000000"/>
                </a:solidFill>
              </a:defRPr>
            </a:pPr>
            <a:r>
              <a:t>Faith, confidence &amp; respect for as word of God </a:t>
            </a:r>
          </a:p>
          <a:p>
            <a:pPr>
              <a:spcBef>
                <a:spcPts val="5400"/>
              </a:spcBef>
              <a:defRPr>
                <a:solidFill>
                  <a:srgbClr val="000000"/>
                </a:solidFill>
              </a:defRPr>
            </a:pPr>
            <a:r>
              <a:t>The Foundation of our </a:t>
            </a:r>
            <a:r>
              <a:t>Country &amp; Civilization</a:t>
            </a:r>
            <a:endParaRPr>
              <a:solidFill>
                <a:srgbClr val="212121"/>
              </a:solidFill>
            </a:endParaRPr>
          </a:p>
          <a:p>
            <a:pPr>
              <a:spcBef>
                <a:spcPts val="5400"/>
              </a:spcBef>
            </a:pPr>
            <a:r>
              <a:rPr>
                <a:solidFill>
                  <a:srgbClr val="212121"/>
                </a:solidFill>
              </a:rPr>
              <a:t>Foundation shaking because of loss of respect</a:t>
            </a:r>
          </a:p>
        </p:txBody>
      </p:sp>
      <p:pic>
        <p:nvPicPr>
          <p:cNvPr id="152" name="droppedImage.pdf" descr="droppedImage.pdf"/>
          <p:cNvPicPr>
            <a:picLocks noChangeAspect="1"/>
          </p:cNvPicPr>
          <p:nvPr/>
        </p:nvPicPr>
        <p:blipFill>
          <a:blip r:embed="rId2">
            <a:extLst/>
          </a:blip>
          <a:stretch>
            <a:fillRect/>
          </a:stretch>
        </p:blipFill>
        <p:spPr>
          <a:xfrm>
            <a:off x="5943600" y="1758520"/>
            <a:ext cx="3860800" cy="2590801"/>
          </a:xfrm>
          <a:prstGeom prst="rect">
            <a:avLst/>
          </a:prstGeom>
          <a:ln w="12700">
            <a:miter lim="400000"/>
          </a:ln>
        </p:spPr>
      </p:pic>
      <p:pic>
        <p:nvPicPr>
          <p:cNvPr id="153" name="bible.png" descr="bible.png"/>
          <p:cNvPicPr>
            <a:picLocks noChangeAspect="1"/>
          </p:cNvPicPr>
          <p:nvPr/>
        </p:nvPicPr>
        <p:blipFill>
          <a:blip r:embed="rId3">
            <a:extLst/>
          </a:blip>
          <a:stretch>
            <a:fillRect/>
          </a:stretch>
        </p:blipFill>
        <p:spPr>
          <a:xfrm>
            <a:off x="5943600" y="4246861"/>
            <a:ext cx="3848100" cy="212261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56533A"/>
      </a:dk1>
      <a:lt1>
        <a:srgbClr val="1C2256"/>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oefler Text"/>
        <a:ea typeface="Hoefler Text"/>
        <a:cs typeface="Hoefler Text"/>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355600" rtl="0" fontAlgn="auto" latinLnBrk="0" hangingPunct="0">
          <a:lnSpc>
            <a:spcPct val="100000"/>
          </a:lnSpc>
          <a:spcBef>
            <a:spcPts val="0"/>
          </a:spcBef>
          <a:spcAft>
            <a:spcPts val="0"/>
          </a:spcAft>
          <a:buClrTx/>
          <a:buSzTx/>
          <a:buFontTx/>
          <a:buNone/>
          <a:tabLst/>
          <a:defRPr b="0" baseline="0" cap="none" i="1" spc="0" strike="noStrike" sz="2400" u="none" kumimoji="0" normalizeH="0">
            <a:ln>
              <a:noFill/>
            </a:ln>
            <a:solidFill>
              <a:srgbClr val="FFFFF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6533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oefler Text"/>
        <a:ea typeface="Hoefler Text"/>
        <a:cs typeface="Hoefler Text"/>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355600" rtl="0" fontAlgn="auto" latinLnBrk="0" hangingPunct="0">
          <a:lnSpc>
            <a:spcPct val="100000"/>
          </a:lnSpc>
          <a:spcBef>
            <a:spcPts val="0"/>
          </a:spcBef>
          <a:spcAft>
            <a:spcPts val="0"/>
          </a:spcAft>
          <a:buClrTx/>
          <a:buSzTx/>
          <a:buFontTx/>
          <a:buNone/>
          <a:tabLst/>
          <a:defRPr b="0" baseline="0" cap="none" i="1" spc="0" strike="noStrike" sz="2400" u="none" kumimoji="0" normalizeH="0">
            <a:ln>
              <a:noFill/>
            </a:ln>
            <a:solidFill>
              <a:srgbClr val="FFFFF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6533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3556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56533A"/>
            </a:solidFill>
            <a:effectLst>
              <a:outerShdw sx="100000" sy="100000" kx="0" ky="0" algn="b" rotWithShape="0" blurRad="25400" dist="25400" dir="2700000">
                <a:srgbClr val="FFFFFF">
                  <a:alpha val="75000"/>
                </a:srgbClr>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