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7" r:id="rId5"/>
    <p:sldId id="273" r:id="rId6"/>
    <p:sldId id="268" r:id="rId7"/>
    <p:sldId id="269" r:id="rId8"/>
    <p:sldId id="277" r:id="rId9"/>
    <p:sldId id="259" r:id="rId10"/>
    <p:sldId id="265" r:id="rId11"/>
    <p:sldId id="271" r:id="rId12"/>
    <p:sldId id="272" r:id="rId13"/>
    <p:sldId id="270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8336" y="1128584"/>
            <a:ext cx="8574622" cy="1184652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Limiting the Power of God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3352799" y="1108361"/>
                <a:ext cx="5334000" cy="491836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&gt;&gt;&gt;&gt;&gt;&gt;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799" y="1108361"/>
                <a:ext cx="5334000" cy="4918364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735782" y="1371600"/>
            <a:ext cx="56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>
            <a:stCxn id="6" idx="2"/>
            <a:endCxn id="6" idx="6"/>
          </p:cNvCxnSpPr>
          <p:nvPr/>
        </p:nvCxnSpPr>
        <p:spPr>
          <a:xfrm>
            <a:off x="3352799" y="3567543"/>
            <a:ext cx="533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17856" y="2921212"/>
            <a:ext cx="118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2472" y="3244379"/>
            <a:ext cx="540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72294" y="3244378"/>
            <a:ext cx="651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2737" y="3567542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6308" y="3373017"/>
                <a:ext cx="2644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308" y="3373017"/>
                <a:ext cx="264495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13636" r="-1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246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3352799" y="1108361"/>
                <a:ext cx="5334000" cy="491836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&gt;&gt;&gt;&gt;&gt;&gt;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799" y="1108361"/>
                <a:ext cx="5334000" cy="4918364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735782" y="1371600"/>
            <a:ext cx="56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>
            <a:stCxn id="6" idx="2"/>
            <a:endCxn id="6" idx="6"/>
          </p:cNvCxnSpPr>
          <p:nvPr/>
        </p:nvCxnSpPr>
        <p:spPr>
          <a:xfrm>
            <a:off x="3352799" y="3567543"/>
            <a:ext cx="533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17856" y="2921212"/>
            <a:ext cx="118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7304" y="3526905"/>
            <a:ext cx="540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8903" y="3526904"/>
            <a:ext cx="651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2737" y="3567542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6308" y="3373017"/>
                <a:ext cx="2644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308" y="3373017"/>
                <a:ext cx="264495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13636" r="-1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03487" y="3417891"/>
                <a:ext cx="2276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487" y="3417891"/>
                <a:ext cx="22762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6216" r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525298" y="3414946"/>
                <a:ext cx="2276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5298" y="3414946"/>
                <a:ext cx="227626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6216" r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9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352799" y="1108361"/>
            <a:ext cx="5334000" cy="491836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35782" y="1371600"/>
            <a:ext cx="56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>
            <a:stCxn id="6" idx="2"/>
            <a:endCxn id="6" idx="6"/>
          </p:cNvCxnSpPr>
          <p:nvPr/>
        </p:nvCxnSpPr>
        <p:spPr>
          <a:xfrm>
            <a:off x="3352799" y="3567543"/>
            <a:ext cx="533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48659" y="2900892"/>
            <a:ext cx="118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7304" y="3526905"/>
            <a:ext cx="540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8903" y="3526904"/>
            <a:ext cx="651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2737" y="3567542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6308" y="3373017"/>
                <a:ext cx="2644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308" y="3373017"/>
                <a:ext cx="264495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13636" r="-1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03487" y="3417891"/>
                <a:ext cx="2276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487" y="3417891"/>
                <a:ext cx="227626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6216" r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525298" y="3414946"/>
                <a:ext cx="2276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5298" y="3414946"/>
                <a:ext cx="22762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6216" r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8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918215" y="1113251"/>
            <a:ext cx="4490393" cy="457495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15221" y="1398282"/>
            <a:ext cx="2462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Universe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2582" y="2336216"/>
            <a:ext cx="118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0092" y="3389624"/>
            <a:ext cx="540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81197" y="3293789"/>
            <a:ext cx="651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73643" y="341611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901592" y="3251307"/>
                <a:ext cx="2644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592" y="3251307"/>
                <a:ext cx="264495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13636" r="-1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80310" y="3262226"/>
                <a:ext cx="2276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310" y="3262226"/>
                <a:ext cx="227626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6216" r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52960" y="3271280"/>
                <a:ext cx="2276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960" y="3271280"/>
                <a:ext cx="22762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6216" r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-25169" y="169857"/>
            <a:ext cx="317462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4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08607" y="-63883"/>
            <a:ext cx="379697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956169" y="3409779"/>
            <a:ext cx="4452437" cy="111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88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7941" y="0"/>
            <a:ext cx="98465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Peter 3:8  But, beloved, do not forget this one thing, that with the Lord one day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as a thousand years, and a thousand years as one day.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29549" y="1769039"/>
            <a:ext cx="8162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 is not bound by Time.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06007" y="5222756"/>
            <a:ext cx="7996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 can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anywhere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 timeline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055294"/>
              </p:ext>
            </p:extLst>
          </p:nvPr>
        </p:nvGraphicFramePr>
        <p:xfrm>
          <a:off x="4921250" y="2576513"/>
          <a:ext cx="3192463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3" imgW="6006752" imgH="4932586" progId="Word.Document.12">
                  <p:embed/>
                </p:oleObj>
              </mc:Choice>
              <mc:Fallback>
                <p:oleObj name="Document" r:id="rId3" imgW="6006752" imgH="49325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21250" y="2576513"/>
                        <a:ext cx="3192463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190935" y="5725024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7941" y="6104629"/>
            <a:ext cx="10077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know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 on the timeline at the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Time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0975" y="3526675"/>
            <a:ext cx="1184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3832" y="3593892"/>
            <a:ext cx="514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2456" y="4142439"/>
            <a:ext cx="1398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0532" y="3476009"/>
            <a:ext cx="66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16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8" grpId="0"/>
      <p:bldP spid="19" grpId="0"/>
      <p:bldP spid="20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0245" y="122663"/>
            <a:ext cx="94896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1: 5, 11  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predestined us to adoption as sons by Jesus Christ to Himself, according to the good pleasure of His will; 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Him also we have obtained an inheritance, being predestined according to the purpose of Him who works all things according to the counsel of His will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0243" y="3169651"/>
            <a:ext cx="96792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believe that God knows who will be redeemed at the end of time (those who obey His commandments);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0240" y="4456038"/>
            <a:ext cx="9679257" cy="111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acknowledge that He can also know the individuals who will be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redeemed;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0241" y="5780782"/>
            <a:ext cx="96792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that He is not bound by time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help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understand how that could be possible.</a:t>
            </a:r>
          </a:p>
        </p:txBody>
      </p:sp>
    </p:spTree>
    <p:extLst>
      <p:ext uri="{BB962C8B-B14F-4D97-AF65-F5344CB8AC3E}">
        <p14:creationId xmlns:p14="http://schemas.microsoft.com/office/powerpoint/2010/main" val="223571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6790" y="89209"/>
            <a:ext cx="8697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things are hard to understand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6790" y="959004"/>
            <a:ext cx="8173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God’s plan of redemption us is not: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0176" y="219679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 Romans  10:14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  John 8:24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Repent  Acts 2:38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Confess  Romans 10:10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baptized  I Peter 3:21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 faithfully  Revelation 2:10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3" y="152401"/>
            <a:ext cx="9656618" cy="6483926"/>
          </a:xfrm>
        </p:spPr>
        <p:txBody>
          <a:bodyPr anchor="t"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Exodus 20:11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six days the </a:t>
            </a:r>
            <a:r>
              <a:rPr lang="en-US" sz="3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made the heavens and the earth, the sea, and all that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them, and rested the seventh day. Therefore the </a:t>
            </a:r>
            <a:r>
              <a:rPr lang="en-US" sz="3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blessed the Sabbath day and hallowed it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Peter 3:8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beloved, do not forget this one thing, that with the Lord one day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as a thousand years, and a thousand years as one day.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5, 11  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predestined us to adoption as sons by Jesus Christ to Himself, according to the good pleasure of His will; 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Him also we have obtained an inheritance, being predestined according to the purpose of Him who works all things according to the counsel of His will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686432" y="1291839"/>
            <a:ext cx="4679091" cy="4351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58522" y="2611796"/>
            <a:ext cx="4337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Universe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1620" y="936319"/>
            <a:ext cx="9168713" cy="377572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NOTHINGNESS</a:t>
            </a:r>
            <a:endParaRPr lang="en-US" sz="1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4862" y="3237470"/>
            <a:ext cx="11005751" cy="32292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12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NOTHINGNESS</a:t>
            </a:r>
            <a:endParaRPr lang="en-US" sz="1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7069" y="3082659"/>
            <a:ext cx="336927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28575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EMPTINESS</a:t>
            </a:r>
            <a:endParaRPr lang="en-US" sz="4400" b="1" cap="none" spc="50" dirty="0">
              <a:ln w="28575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0308" y="3082658"/>
            <a:ext cx="32271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28575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EMPTINESS</a:t>
            </a:r>
            <a:endParaRPr lang="en-US" sz="4400" b="1" cap="none" spc="50" dirty="0">
              <a:ln w="28575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54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3" grpId="0"/>
      <p:bldP spid="4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036" y="1260088"/>
            <a:ext cx="9656618" cy="5185318"/>
          </a:xfrm>
        </p:spPr>
        <p:txBody>
          <a:bodyPr anchor="t">
            <a:normAutofit fontScale="92500"/>
          </a:bodyPr>
          <a:lstStyle/>
          <a:p>
            <a:pPr marL="0" indent="0" algn="ctr">
              <a:buClrTx/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Account Recorded in Genesis 1</a:t>
            </a:r>
          </a:p>
          <a:p>
            <a:pPr marL="0" indent="0" algn="ctr">
              <a:buClrTx/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Creation Event Begins With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“Then God Said”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day: “Then God Said” (v 3:Light &amp; Darkness)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day: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“Then God Said”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 6:Fermament)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 day: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“Then God Said”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9:Earth, 11:Plants)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Fourth day: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“Then God Said”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 14:Sun, Moon, Stars)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Fifth day: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“Then God Said”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 20:Fish, Birds)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Sixth day: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“Then God Said”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24:Land Animals, 26:Man)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40673" y="334537"/>
            <a:ext cx="9879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 Spoke the Universe Into Existence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5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7376" y="468352"/>
            <a:ext cx="660152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7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06137" y="434897"/>
            <a:ext cx="100918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Intelligent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in the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Universe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6381" y="3012436"/>
            <a:ext cx="5631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(Other Than Man)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0883" y="4184822"/>
            <a:ext cx="5662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(Although Sometimes I Wonder About Man)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79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6853" y="958640"/>
            <a:ext cx="96235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Estimates are there are between 100 and 400 billion stars in the Milky Way Galaxy 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billion is 1,000 million)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4948" y="2502995"/>
            <a:ext cx="326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Space.com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1026" y="3368259"/>
            <a:ext cx="91551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“According </a:t>
            </a:r>
            <a:r>
              <a:rPr lang="en-US" sz="3600" dirty="0"/>
              <a:t>to the best estimates of astronomers there are at least </a:t>
            </a:r>
            <a:r>
              <a:rPr lang="en-US" sz="3600" b="1" dirty="0"/>
              <a:t>one hundred billion galaxies</a:t>
            </a:r>
            <a:r>
              <a:rPr lang="en-US" sz="3600" dirty="0"/>
              <a:t> in the observable </a:t>
            </a:r>
            <a:r>
              <a:rPr lang="en-US" sz="3600" dirty="0" smtClean="0"/>
              <a:t>universe”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3851" y="4969026"/>
            <a:ext cx="294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Physics.org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0966" y="207286"/>
            <a:ext cx="9199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Big is the Universe?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56966" y="2956784"/>
            <a:ext cx="1935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400,000,000,000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55635" y="5853669"/>
            <a:ext cx="175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400,000,000,000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97347" y="586190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74862" y="5853669"/>
            <a:ext cx="189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100,000,000,000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97585" y="5853669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54854" y="5861907"/>
            <a:ext cx="327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40,000,000,000,000,000,000,000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28459" y="5432231"/>
            <a:ext cx="178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100,000,000,000</a:t>
            </a:r>
          </a:p>
        </p:txBody>
      </p:sp>
    </p:spTree>
    <p:extLst>
      <p:ext uri="{BB962C8B-B14F-4D97-AF65-F5344CB8AC3E}">
        <p14:creationId xmlns:p14="http://schemas.microsoft.com/office/powerpoint/2010/main" val="421872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2" grpId="0"/>
      <p:bldP spid="3" grpId="0"/>
      <p:bldP spid="10" grpId="0"/>
      <p:bldP spid="11" grpId="0"/>
      <p:bldP spid="12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6411" y="148281"/>
            <a:ext cx="734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40,000,000,000,000,000,000,000 Stars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6239" y="1095632"/>
            <a:ext cx="8279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would be impossible to estimate the number of Planets in existence.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4911" y="2222609"/>
            <a:ext cx="82790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all of the Stars and Planets that MUST be in existence, to think WE are the ONLY life (intelligent or otherwise) in the Universe is pure                      						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HUBRIS!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9388" y="4471174"/>
            <a:ext cx="4749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type of thinking limits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1682" y="5055949"/>
            <a:ext cx="2780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3243" y="5055947"/>
            <a:ext cx="124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68447" y="5055948"/>
            <a:ext cx="2312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CC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endParaRPr lang="en-US" sz="7200" b="1" dirty="0">
              <a:solidFill>
                <a:srgbClr val="CC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56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352800" y="1108363"/>
            <a:ext cx="5334000" cy="49183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35782" y="1371600"/>
            <a:ext cx="56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>
            <a:stCxn id="6" idx="2"/>
            <a:endCxn id="6" idx="6"/>
          </p:cNvCxnSpPr>
          <p:nvPr/>
        </p:nvCxnSpPr>
        <p:spPr>
          <a:xfrm>
            <a:off x="3352800" y="3567545"/>
            <a:ext cx="533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72668" y="2839830"/>
            <a:ext cx="1494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0107" y="324437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8876" y="3661729"/>
            <a:ext cx="69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64859" y="3241052"/>
            <a:ext cx="579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61399" y="3263354"/>
                <a:ext cx="406877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399" y="3263354"/>
                <a:ext cx="406877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67950" y="3264916"/>
                <a:ext cx="43922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950" y="3264916"/>
                <a:ext cx="439223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66932" y="3263354"/>
                <a:ext cx="43922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932" y="3263354"/>
                <a:ext cx="439223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05739" y="3264916"/>
                <a:ext cx="43922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739" y="3264916"/>
                <a:ext cx="439223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79879" y="3255626"/>
                <a:ext cx="46166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879" y="3255626"/>
                <a:ext cx="461665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52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376</TotalTime>
  <Words>438</Words>
  <Application>Microsoft Office PowerPoint</Application>
  <PresentationFormat>Widescreen</PresentationFormat>
  <Paragraphs>107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Cambria Math</vt:lpstr>
      <vt:lpstr>Corbel</vt:lpstr>
      <vt:lpstr>Times New Roman</vt:lpstr>
      <vt:lpstr>Wingdings</vt:lpstr>
      <vt:lpstr>Parallax</vt:lpstr>
      <vt:lpstr>Microsoft Word Document</vt:lpstr>
      <vt:lpstr>Limiting the Power of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 Home PC</dc:creator>
  <cp:lastModifiedBy>Work Room</cp:lastModifiedBy>
  <cp:revision>38</cp:revision>
  <dcterms:created xsi:type="dcterms:W3CDTF">2014-09-12T02:11:33Z</dcterms:created>
  <dcterms:modified xsi:type="dcterms:W3CDTF">2017-10-25T22:27:56Z</dcterms:modified>
</cp:coreProperties>
</file>