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5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9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6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3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6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0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0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6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1958-25DC-430F-AECC-36B14D39DCE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E01F-F329-440E-8F9F-5C354CE44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2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Story of Jesus, the Cross and Salvation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816" y="3733800"/>
            <a:ext cx="4170968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8360" y="272724"/>
            <a:ext cx="594003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love to tell the story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Of unseen things above,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Of Jesus and his glory,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Of Jesus and his love.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love to tell the story,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Because I know 'tis true;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It satisfies my longings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As nothing else can do.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love to tell the story,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'twill be my theme in glory,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tell the old, old story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Of Jesus and his love.</a:t>
            </a:r>
          </a:p>
        </p:txBody>
      </p:sp>
    </p:spTree>
    <p:extLst>
      <p:ext uri="{BB962C8B-B14F-4D97-AF65-F5344CB8AC3E}">
        <p14:creationId xmlns:p14="http://schemas.microsoft.com/office/powerpoint/2010/main" val="19228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81000"/>
            <a:ext cx="5715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Tell me the story of Jesus,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Write on my heart every word;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Tell me the story most precious,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Sweetest that ever was heard.</a:t>
            </a:r>
          </a:p>
        </p:txBody>
      </p:sp>
    </p:spTree>
    <p:extLst>
      <p:ext uri="{BB962C8B-B14F-4D97-AF65-F5344CB8AC3E}">
        <p14:creationId xmlns:p14="http://schemas.microsoft.com/office/powerpoint/2010/main" val="3069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224" y="3427987"/>
            <a:ext cx="4721475" cy="34200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381000"/>
            <a:ext cx="487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Tell me the story of Jesus,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Write on my heart every word;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Tell me the story most precious,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Sweetest that ever was heard.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Tell how the angels in chorus,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Sang as they welcomed His birth,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“Glory to God in the highest!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Peace and good tidings to earth.”</a:t>
            </a:r>
          </a:p>
        </p:txBody>
      </p:sp>
    </p:spTree>
    <p:extLst>
      <p:ext uri="{BB962C8B-B14F-4D97-AF65-F5344CB8AC3E}">
        <p14:creationId xmlns:p14="http://schemas.microsoft.com/office/powerpoint/2010/main" val="24069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81000"/>
            <a:ext cx="487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Fasting alone in the desert,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Tell of the days that are past,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How for our sins He was tempted,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Yet was triumphant at last.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Tell of the years of His labor,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Tell of the sorrow He bore;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He was despised and afflicted,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Homeless, rejected and poor.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99" y="3581400"/>
            <a:ext cx="1876425" cy="2428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84249"/>
            <a:ext cx="1914525" cy="2390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0" y="3581400"/>
            <a:ext cx="47815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81000"/>
            <a:ext cx="495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Tell of the cross where they nailed Him,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Writhing in anguish and pain;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Tell of the grave where they laid Him,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Tell how He liveth again.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Love in that story so tender,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Clearer than ever I see;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Stay, let me weep while you whisper,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“Love paid the ransom for me.”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3886201"/>
            <a:ext cx="4046099" cy="28383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42807"/>
            <a:ext cx="3886200" cy="29108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3810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Tell me the story of Jesus,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Write on my heart every word;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Tell me the story most precious,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Sweetest that ever was heard.</a:t>
            </a:r>
          </a:p>
        </p:txBody>
      </p:sp>
    </p:spTree>
    <p:extLst>
      <p:ext uri="{BB962C8B-B14F-4D97-AF65-F5344CB8AC3E}">
        <p14:creationId xmlns:p14="http://schemas.microsoft.com/office/powerpoint/2010/main" val="56763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8361" y="272724"/>
            <a:ext cx="403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 love to tell the story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Of unseen things above,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Of Jesus and his glory,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Of Jesus and his love.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I love to tell the story,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Because I know 'tis true;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It satisfies my longings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As nothing else can do.</a:t>
            </a:r>
          </a:p>
          <a:p>
            <a:r>
              <a:rPr lang="en-US" sz="2400" dirty="0">
                <a:solidFill>
                  <a:schemeClr val="bg1"/>
                </a:solidFill>
              </a:rPr>
              <a:t>I love to tell the story,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'twill be my theme in glory,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To tell the old, old story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Of Jesus and his love.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192707"/>
            <a:ext cx="3553069" cy="23501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12520"/>
            <a:ext cx="3030908" cy="20220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1" y="4800600"/>
            <a:ext cx="2971800" cy="19775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4711654"/>
            <a:ext cx="3553069" cy="20665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7483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05740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Now we will sing these two songs in a medley. Words in </a:t>
            </a:r>
            <a:r>
              <a:rPr lang="en-US" sz="3200" dirty="0" smtClean="0">
                <a:solidFill>
                  <a:srgbClr val="FFFF00"/>
                </a:solidFill>
              </a:rPr>
              <a:t>yellow</a:t>
            </a:r>
            <a:r>
              <a:rPr lang="en-US" sz="3200" dirty="0" smtClean="0">
                <a:solidFill>
                  <a:schemeClr val="bg1"/>
                </a:solidFill>
              </a:rPr>
              <a:t> are meant to be sung </a:t>
            </a:r>
            <a:r>
              <a:rPr lang="en-US" sz="3200" dirty="0" smtClean="0">
                <a:solidFill>
                  <a:srgbClr val="FFFF00"/>
                </a:solidFill>
              </a:rPr>
              <a:t>louder</a:t>
            </a:r>
            <a:r>
              <a:rPr lang="en-US" sz="3200" dirty="0" smtClean="0">
                <a:solidFill>
                  <a:schemeClr val="bg1"/>
                </a:solidFill>
              </a:rPr>
              <a:t> and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r>
              <a:rPr lang="en-US" sz="3200" dirty="0" smtClean="0">
                <a:solidFill>
                  <a:schemeClr val="bg1"/>
                </a:solidFill>
              </a:rPr>
              <a:t> letter words,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softer</a:t>
            </a:r>
            <a:r>
              <a:rPr lang="en-US" sz="3200" dirty="0" smtClean="0">
                <a:solidFill>
                  <a:schemeClr val="bg1"/>
                </a:solidFill>
              </a:rPr>
              <a:t> to help emphasize the key words and thoughts in these two songs.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We will change keys as we go back and forth between each song.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Helping bring out the Message in these Beautiful Songs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81000"/>
            <a:ext cx="7696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Tell me the story of Jesus,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Write on my heart every word;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Tell me the story most precious,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Sweetest that ever was heard.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Tell how the angels in chorus,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Sang as they welcomed His birth,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“Glory to God in the highest!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Peace and good tidings to earth.”</a:t>
            </a:r>
          </a:p>
        </p:txBody>
      </p:sp>
    </p:spTree>
    <p:extLst>
      <p:ext uri="{BB962C8B-B14F-4D97-AF65-F5344CB8AC3E}">
        <p14:creationId xmlns:p14="http://schemas.microsoft.com/office/powerpoint/2010/main" val="9933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228600"/>
            <a:ext cx="5867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Tell of the cross where they nailed Him,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Writhing in anguish and pain;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Tell of the grave where they laid Him,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Tell how He liveth again.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Love in that story so tender,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Clearer than ever I see;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Stay, let me weep while you whisper,</a:t>
            </a:r>
            <a:b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“Love paid the ransom for me.”</a:t>
            </a:r>
          </a:p>
        </p:txBody>
      </p:sp>
    </p:spTree>
    <p:extLst>
      <p:ext uri="{BB962C8B-B14F-4D97-AF65-F5344CB8AC3E}">
        <p14:creationId xmlns:p14="http://schemas.microsoft.com/office/powerpoint/2010/main" val="143263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81000"/>
            <a:ext cx="5715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Tell me the story of Jesus,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Write on my heart every word;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Tell me the story most precious,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Sweetest that ever was heard.</a:t>
            </a:r>
          </a:p>
        </p:txBody>
      </p:sp>
    </p:spTree>
    <p:extLst>
      <p:ext uri="{BB962C8B-B14F-4D97-AF65-F5344CB8AC3E}">
        <p14:creationId xmlns:p14="http://schemas.microsoft.com/office/powerpoint/2010/main" val="397503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142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Story of Jesus, the Cross and Salvation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Cameron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Jesus, the Cross and Salvation</dc:title>
  <dc:creator>McReynolds, Chris</dc:creator>
  <cp:lastModifiedBy>McReynolds, Chris</cp:lastModifiedBy>
  <cp:revision>10</cp:revision>
  <dcterms:created xsi:type="dcterms:W3CDTF">2017-07-19T15:01:56Z</dcterms:created>
  <dcterms:modified xsi:type="dcterms:W3CDTF">2017-07-19T16:07:50Z</dcterms:modified>
</cp:coreProperties>
</file>