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2459" autoAdjust="0"/>
  </p:normalViewPr>
  <p:slideViewPr>
    <p:cSldViewPr snapToGrid="0">
      <p:cViewPr varScale="1">
        <p:scale>
          <a:sx n="47" d="100"/>
          <a:sy n="47" d="100"/>
        </p:scale>
        <p:origin x="21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13D29-3987-4CFD-AC89-F7EBD7107519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11526-ABA1-4160-A46F-8004D0CA3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11526-ABA1-4160-A46F-8004D0CA32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0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11526-ABA1-4160-A46F-8004D0CA32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11526-ABA1-4160-A46F-8004D0CA32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5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11526-ABA1-4160-A46F-8004D0CA32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0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8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7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5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5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8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6E34-2C91-432A-B32E-84636860729D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CE4B-D808-4F08-B6E1-B2A56190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3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219" y="1066766"/>
            <a:ext cx="9144000" cy="1243297"/>
          </a:xfrm>
        </p:spPr>
        <p:txBody>
          <a:bodyPr>
            <a:normAutofit fontScale="90000"/>
          </a:bodyPr>
          <a:lstStyle/>
          <a:p>
            <a:r>
              <a:rPr lang="en-US" sz="8800" b="1" dirty="0">
                <a:latin typeface="Blue Highway" panose="02010603020202020303" pitchFamily="2" charset="0"/>
              </a:rPr>
              <a:t>Were you ever Jonah?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8681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1263" y="529390"/>
            <a:ext cx="1126686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lue Highway" panose="02010603020202020303" pitchFamily="2" charset="0"/>
              </a:rPr>
              <a:t>Chapter 1</a:t>
            </a:r>
          </a:p>
          <a:p>
            <a:r>
              <a:rPr lang="en-US" sz="4000" dirty="0">
                <a:latin typeface="Blue Highway" panose="02010603020202020303" pitchFamily="2" charset="0"/>
              </a:rPr>
              <a:t>Jonah Flees the Presence of the Lord</a:t>
            </a:r>
            <a:br>
              <a:rPr lang="en-US" sz="4000" dirty="0">
                <a:latin typeface="Blue Highway" panose="02010603020202020303" pitchFamily="2" charset="0"/>
              </a:rPr>
            </a:br>
            <a:r>
              <a:rPr lang="en-US" sz="4000" dirty="0">
                <a:latin typeface="Blue Highway" panose="02010603020202020303" pitchFamily="2" charset="0"/>
              </a:rPr>
              <a:t>Jonah is Thrown into the Raging Sea</a:t>
            </a:r>
            <a:br>
              <a:rPr lang="en-US" sz="4000" dirty="0">
                <a:latin typeface="Blue Highway" panose="02010603020202020303" pitchFamily="2" charset="0"/>
              </a:rPr>
            </a:br>
            <a:r>
              <a:rPr lang="en-US" sz="4000" dirty="0">
                <a:latin typeface="Blue Highway" panose="02010603020202020303" pitchFamily="2" charset="0"/>
              </a:rPr>
              <a:t>The mariners fear the true God after their experience</a:t>
            </a:r>
          </a:p>
          <a:p>
            <a:r>
              <a:rPr lang="en-US" sz="4000" dirty="0">
                <a:latin typeface="Blue Highway" panose="02010603020202020303" pitchFamily="2" charset="0"/>
              </a:rPr>
              <a:t>of his wrath.</a:t>
            </a:r>
            <a:br>
              <a:rPr lang="en-US" sz="4000" dirty="0">
                <a:latin typeface="Blue Highway" panose="02010603020202020303" pitchFamily="2" charset="0"/>
              </a:rPr>
            </a:br>
            <a:r>
              <a:rPr lang="en-US" sz="4000" dirty="0">
                <a:latin typeface="Blue Highway" panose="02010603020202020303" pitchFamily="2" charset="0"/>
              </a:rPr>
              <a:t>A Great Fish Swallows Jonah</a:t>
            </a:r>
            <a:br>
              <a:rPr lang="en-US" sz="4000" dirty="0">
                <a:latin typeface="Blue Highway" panose="02010603020202020303" pitchFamily="2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9444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1263" y="529390"/>
            <a:ext cx="70307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lue Highway" panose="02010603020202020303" pitchFamily="2" charset="0"/>
              </a:rPr>
              <a:t>Chapter 2</a:t>
            </a:r>
          </a:p>
          <a:p>
            <a:r>
              <a:rPr lang="en-US" sz="4000" dirty="0">
                <a:latin typeface="Blue Highway" panose="02010603020202020303" pitchFamily="2" charset="0"/>
              </a:rPr>
              <a:t>Jonah Realizes Something about Himself</a:t>
            </a:r>
          </a:p>
          <a:p>
            <a:r>
              <a:rPr lang="en-US" sz="4000" dirty="0">
                <a:latin typeface="Blue Highway" panose="02010603020202020303" pitchFamily="2" charset="0"/>
              </a:rPr>
              <a:t>Jonah then Prays to God</a:t>
            </a:r>
          </a:p>
        </p:txBody>
      </p:sp>
    </p:spTree>
    <p:extLst>
      <p:ext uri="{BB962C8B-B14F-4D97-AF65-F5344CB8AC3E}">
        <p14:creationId xmlns:p14="http://schemas.microsoft.com/office/powerpoint/2010/main" val="3848441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1263" y="529390"/>
            <a:ext cx="52697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lue Highway" panose="02010603020202020303" pitchFamily="2" charset="0"/>
              </a:rPr>
              <a:t>Chapter 3</a:t>
            </a:r>
          </a:p>
          <a:p>
            <a:r>
              <a:rPr lang="en-US" sz="4000" dirty="0">
                <a:latin typeface="Blue Highway" panose="02010603020202020303" pitchFamily="2" charset="0"/>
              </a:rPr>
              <a:t>The Big Fish spews out Jonah</a:t>
            </a:r>
            <a:br>
              <a:rPr lang="en-US" sz="4000" dirty="0">
                <a:latin typeface="Blue Highway" panose="02010603020202020303" pitchFamily="2" charset="0"/>
              </a:rPr>
            </a:br>
            <a:r>
              <a:rPr lang="en-US" sz="4000" dirty="0">
                <a:latin typeface="Blue Highway" panose="02010603020202020303" pitchFamily="2" charset="0"/>
              </a:rPr>
              <a:t>Jonah Goes to Nineveh</a:t>
            </a:r>
          </a:p>
          <a:p>
            <a:r>
              <a:rPr lang="en-US" sz="4000" dirty="0">
                <a:latin typeface="Blue Highway" panose="02010603020202020303" pitchFamily="2" charset="0"/>
              </a:rPr>
              <a:t>The People of Nineveh Repent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0980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38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Blue Highway</vt:lpstr>
      <vt:lpstr>Calibri</vt:lpstr>
      <vt:lpstr>Calibri Light</vt:lpstr>
      <vt:lpstr>Office Theme</vt:lpstr>
      <vt:lpstr>Were you ever Jonah?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Whispering Hope  Another Look</dc:title>
  <dc:creator>Chris</dc:creator>
  <cp:lastModifiedBy>Mustang Church</cp:lastModifiedBy>
  <cp:revision>20</cp:revision>
  <dcterms:created xsi:type="dcterms:W3CDTF">2017-03-28T00:23:41Z</dcterms:created>
  <dcterms:modified xsi:type="dcterms:W3CDTF">2017-05-25T01:00:14Z</dcterms:modified>
</cp:coreProperties>
</file>