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olomon’s Prayer of Dedication 1 Kings 8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Solomon’s Prayer of Dedication </a:t>
            </a:r>
            <a:r>
              <a:rPr>
                <a:solidFill>
                  <a:srgbClr val="FF2600"/>
                </a:solidFill>
              </a:rPr>
              <a:t>1 Kings 8</a:t>
            </a:r>
          </a:p>
        </p:txBody>
      </p:sp>
      <p:sp>
        <p:nvSpPr>
          <p:cNvPr id="120" name="Lessons About God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Lessons About God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he omnipotence of God - able to hear &amp; answer prayer in any land on earth &quot;far or near&quot; 1 Kings 8:46…"/>
          <p:cNvSpPr/>
          <p:nvPr>
            <p:ph type="body" idx="1"/>
          </p:nvPr>
        </p:nvSpPr>
        <p:spPr>
          <a:xfrm>
            <a:off x="443259" y="224928"/>
            <a:ext cx="11995201" cy="8876805"/>
          </a:xfrm>
          <a:prstGeom prst="rect">
            <a:avLst/>
          </a:prstGeom>
        </p:spPr>
        <p:txBody>
          <a:bodyPr anchor="t"/>
          <a:lstStyle/>
          <a:p>
            <a:pPr/>
            <a:r>
              <a:t>The omnipotence of God - able to hear &amp; answer prayer in any land on earth "far or near" </a:t>
            </a:r>
            <a:r>
              <a:rPr>
                <a:solidFill>
                  <a:srgbClr val="FF2600"/>
                </a:solidFill>
              </a:rPr>
              <a:t>1 Kings 8:46</a:t>
            </a:r>
          </a:p>
          <a:p>
            <a:pPr/>
            <a:r>
              <a:t>God's "dwelling place" is"in heaven" </a:t>
            </a:r>
            <a:r>
              <a:rPr>
                <a:solidFill>
                  <a:srgbClr val="FF2600"/>
                </a:solidFill>
              </a:rPr>
              <a:t>1 Kings 8:32,34,36,39,43,45,48</a:t>
            </a:r>
            <a:r>
              <a:t> 7x</a:t>
            </a:r>
          </a:p>
          <a:p>
            <a:pPr/>
            <a:r>
              <a:t>Omniscience of God - knows "the hearts of all the children of men" </a:t>
            </a:r>
            <a:r>
              <a:rPr>
                <a:solidFill>
                  <a:srgbClr val="FF2600"/>
                </a:solidFill>
              </a:rPr>
              <a:t>1 Kings 8:39</a:t>
            </a:r>
            <a:r>
              <a:t>; "the heaven of heavens" </a:t>
            </a:r>
            <a:r>
              <a:rPr>
                <a:solidFill>
                  <a:srgbClr val="FF2600"/>
                </a:solidFill>
              </a:rPr>
              <a:t>1 Kings 8:27</a:t>
            </a:r>
            <a:r>
              <a:t> cannot contain Him - everywhere throughout his whole universe.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d's displeasure with sin &amp; the certainty of his punishing 1 Kings 8:33,35, 46…"/>
          <p:cNvSpPr/>
          <p:nvPr>
            <p:ph type="body" idx="1"/>
          </p:nvPr>
        </p:nvSpPr>
        <p:spPr>
          <a:xfrm>
            <a:off x="443259" y="224928"/>
            <a:ext cx="11995201" cy="8876805"/>
          </a:xfrm>
          <a:prstGeom prst="rect">
            <a:avLst/>
          </a:prstGeom>
        </p:spPr>
        <p:txBody>
          <a:bodyPr anchor="t"/>
          <a:lstStyle/>
          <a:p>
            <a:pPr/>
            <a:r>
              <a:t>God's displeasure with sin &amp; the certainty of his punishing </a:t>
            </a:r>
            <a:r>
              <a:rPr>
                <a:solidFill>
                  <a:srgbClr val="FF2600"/>
                </a:solidFill>
              </a:rPr>
              <a:t>1 Kings 8:33,35, 46</a:t>
            </a:r>
          </a:p>
          <a:p>
            <a:pPr/>
            <a:r>
              <a:t>God's forgiveness is upon the condition of the sinner's turning away from his transgressions </a:t>
            </a:r>
            <a:r>
              <a:rPr>
                <a:solidFill>
                  <a:srgbClr val="FF2600"/>
                </a:solidFill>
              </a:rPr>
              <a:t>1 Kings 8:33,35,48</a:t>
            </a:r>
          </a:p>
          <a:p>
            <a:pPr/>
            <a:r>
              <a:t>God is the God of the Jews &amp; all the peoples </a:t>
            </a:r>
            <a:r>
              <a:rPr>
                <a:solidFill>
                  <a:srgbClr val="FF2600"/>
                </a:solidFill>
              </a:rPr>
              <a:t>1 Kings 8:41-43</a:t>
            </a:r>
            <a:endParaRPr>
              <a:solidFill>
                <a:srgbClr val="FF2600"/>
              </a:solidFill>
            </a:endParaRPr>
          </a:p>
          <a:p>
            <a:pPr/>
            <a:r>
              <a:t>God's forgiveness of sins is repeatedly promised upon the condition of its being prayed for. </a:t>
            </a:r>
            <a:r>
              <a:rPr>
                <a:solidFill>
                  <a:srgbClr val="FF2600"/>
                </a:solidFill>
              </a:rPr>
              <a:t>1 Kings 8:33,47, 35,48, 42, 44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