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3376" autoAdjust="0"/>
  </p:normalViewPr>
  <p:slideViewPr>
    <p:cSldViewPr snapToGrid="0">
      <p:cViewPr varScale="1">
        <p:scale>
          <a:sx n="58" d="100"/>
          <a:sy n="58" d="100"/>
        </p:scale>
        <p:origin x="122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301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64ECC-CBF2-462C-AE72-28FFFCCA3B9F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66FE9-4A7B-4260-A3D0-F3AB82650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4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66FE9-4A7B-4260-A3D0-F3AB826507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6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1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3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6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4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2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E348-9ED6-49AE-BAEF-F82E95CF7FB0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C47D-137D-4F98-915E-E4E65A99E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1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07" y="361160"/>
            <a:ext cx="10833315" cy="1107725"/>
          </a:xfrm>
        </p:spPr>
        <p:txBody>
          <a:bodyPr/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Sustaining Our Lives in Christ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57846"/>
            <a:ext cx="9144000" cy="283542"/>
          </a:xfrm>
        </p:spPr>
        <p:txBody>
          <a:bodyPr>
            <a:normAutofit fontScale="25000" lnSpcReduction="20000"/>
          </a:bodyPr>
          <a:lstStyle/>
          <a:p>
            <a:endParaRPr lang="en-US" sz="112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112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“At what point do we fold up our tents and discontinue the pilgrimage with Christ?”</a:t>
            </a:r>
          </a:p>
          <a:p>
            <a:endParaRPr lang="en-US" sz="36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93" y="1801616"/>
            <a:ext cx="4649492" cy="352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33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postle Paul Hist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36" y="1775051"/>
            <a:ext cx="28575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744"/>
            <a:ext cx="10515600" cy="1323827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1 Corinthians 4:9-13</a:t>
            </a:r>
            <a:b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THE COST OF PAUL’S LIFE IN CHRIST</a:t>
            </a:r>
            <a:endParaRPr lang="en-US" b="1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3227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Judged by Fellow Believers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9968" y="2536372"/>
            <a:ext cx="298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Condemned to Death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045339"/>
            <a:ext cx="298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 Spectacle to Others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531287"/>
            <a:ext cx="2982686" cy="484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A Fool for Christ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4015832"/>
            <a:ext cx="3280955" cy="44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Weak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9968" y="4483598"/>
            <a:ext cx="3280955" cy="58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Without Honor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3779" y="4925880"/>
            <a:ext cx="3628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Hungry and Thirsty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53156" y="2094373"/>
            <a:ext cx="1982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Poorly Clothed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85811" y="2568581"/>
            <a:ext cx="1765118" cy="1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Roughly Treated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25172" y="2987144"/>
            <a:ext cx="17257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Homeless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44746" y="3522870"/>
            <a:ext cx="32813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Toiled with His Own Hands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444745" y="3992045"/>
            <a:ext cx="3222429" cy="484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Reviled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482842" y="4433329"/>
            <a:ext cx="3243268" cy="58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Persecuted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482843" y="4976281"/>
            <a:ext cx="40477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Slandered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43547" y="5711740"/>
            <a:ext cx="4888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Viewed As the Scum and Dregs of the Earth</a:t>
            </a:r>
          </a:p>
        </p:txBody>
      </p:sp>
    </p:spTree>
    <p:extLst>
      <p:ext uri="{BB962C8B-B14F-4D97-AF65-F5344CB8AC3E}">
        <p14:creationId xmlns:p14="http://schemas.microsoft.com/office/powerpoint/2010/main" val="137524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46957"/>
            <a:ext cx="10853057" cy="15185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2 Timothy 4:7</a:t>
            </a:r>
            <a:b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Paul Survived</a:t>
            </a:r>
            <a:br>
              <a:rPr lang="en-US" b="1" u="sng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n-US" b="1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40972"/>
            <a:ext cx="5181600" cy="52683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Paul survived by simply viewing the temporal things of life in light of the eternal.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40972"/>
            <a:ext cx="5181600" cy="5268316"/>
          </a:xfrm>
        </p:spPr>
        <p:txBody>
          <a:bodyPr>
            <a:normAutofit lnSpcReduction="10000"/>
          </a:bodyPr>
          <a:lstStyle/>
          <a:p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This is the reason we never collapse.  The outward man does indeed suffer wear and tear, but every day the inward man receives fresh strength.</a:t>
            </a:r>
          </a:p>
          <a:p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These little troubles (which are really so transitory) are winning for us a permanent, glorious and solid reward out  of all proportion to our pain.</a:t>
            </a:r>
          </a:p>
          <a:p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We are looking…not at the visible things but at the invisible.  The visible are transitory:  It is the invisible things that are really permanent </a:t>
            </a:r>
          </a:p>
          <a:p>
            <a:pPr marL="0" indent="0" algn="ctr">
              <a:buNone/>
            </a:pPr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(2 Corinthians 4:16-18, Phillips Translation).</a:t>
            </a:r>
          </a:p>
          <a:p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400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0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364"/>
            <a:ext cx="10515600" cy="650928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Live, Knowing . . .</a:t>
            </a:r>
            <a:br>
              <a:rPr lang="en-US" sz="49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4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Eternity Is Just One Heartbeat Away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444" y="997529"/>
            <a:ext cx="11174278" cy="4409691"/>
          </a:xfrm>
          <a:ln w="50800">
            <a:noFill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7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7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 Take Hold of the Eternal Life (1 Timothy 6:12)</a:t>
            </a:r>
          </a:p>
          <a:p>
            <a:pPr marL="0" indent="0">
              <a:buNone/>
            </a:pPr>
            <a:endParaRPr lang="en-US" sz="7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7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	    Regain New Strength (Isaiah 40:31)</a:t>
            </a:r>
          </a:p>
          <a:p>
            <a:pPr marL="0" indent="0">
              <a:buNone/>
            </a:pPr>
            <a:endParaRPr lang="en-US" sz="7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US" sz="7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	    Press On (Philippians 3:12)</a:t>
            </a:r>
          </a:p>
          <a:p>
            <a:pPr marL="0" indent="0">
              <a:buNone/>
            </a:pPr>
            <a:br>
              <a:rPr lang="en-US" sz="70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sz="7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			    Finish the Course (2 Timothy 4:7-8)</a:t>
            </a:r>
          </a:p>
          <a:p>
            <a:pPr marL="0" indent="0">
              <a:buNone/>
            </a:pPr>
            <a:endParaRPr lang="en-US" sz="51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b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923" y="4770506"/>
            <a:ext cx="10640878" cy="16312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So, at What Point then Should We Fold up Our Tents and Discontinue Our Pilgrimage with Christ?  </a:t>
            </a:r>
          </a:p>
          <a:p>
            <a:pPr algn="ctr"/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NEVER!  Be Faithful until Death (Revelation 2:10)</a:t>
            </a:r>
          </a:p>
          <a:p>
            <a:pPr algn="ctr"/>
            <a:endParaRPr 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9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229</Words>
  <Application>Microsoft Office PowerPoint</Application>
  <PresentationFormat>Widescreen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Sustaining Our Lives in Christ</vt:lpstr>
      <vt:lpstr>1 Corinthians 4:9-13 THE COST OF PAUL’S LIFE IN CHRIST</vt:lpstr>
      <vt:lpstr>2 Timothy 4:7 Paul Survived </vt:lpstr>
      <vt:lpstr>Live, Knowing . . . Eternity Is Just One Heartbeat Away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Estes</dc:creator>
  <cp:lastModifiedBy>William Estes</cp:lastModifiedBy>
  <cp:revision>49</cp:revision>
  <dcterms:created xsi:type="dcterms:W3CDTF">2017-03-13T15:37:29Z</dcterms:created>
  <dcterms:modified xsi:type="dcterms:W3CDTF">2017-04-08T15:35:41Z</dcterms:modified>
</cp:coreProperties>
</file>