
<file path=[Content_Types].xml><?xml version="1.0" encoding="utf-8"?>
<Types xmlns="http://schemas.openxmlformats.org/package/2006/content-types">
  <Default Extension="xml" ContentType="application/xml"/>
  <Default Extension="rels" ContentType="application/vnd.openxmlformats-package.relationships+xml"/>
  <Default Extension="jpeg" ContentType="image/jpg"/>
  <Default Extension="png" ContentType="image/png"/>
  <Default Extension="bmp" ContentType="image/bmp"/>
  <Default Extension="gif" ContentType="image/gif"/>
  <Default Extension="tif" ContentType="image/tif"/>
  <Default Extension="pdf" ContentType="application/pdf"/>
  <Default Extension="mov" ContentType="application/movie"/>
  <Default Extension="vml" ContentType="application/vnd.openxmlformats-officedocument.vmlDrawing"/>
  <Default Extension="xlsx" ContentType="application/vnd.openxmlformats-officedocument.spreadsheetml.sheet"/>
  <Override PartName="/docProps/core.xml" ContentType="application/vnd.openxmlformats-package.core-properties+xml"/>
  <Override PartName="/docProps/app.xml" ContentType="application/vnd.openxmlformats-officedocument.extended-properties+xml"/>
  <Override PartName="/ppt/presentation.xml" ContentType="application/vnd.openxmlformats-officedocument.presentationml.presentation.main+xml"/>
  <Override PartName="/ppt/presProps.xml" ContentType="application/vnd.openxmlformats-officedocument.presentationml.presProps+xml"/>
  <Override PartName="/ppt/viewProps.xml" ContentType="application/vnd.openxmlformats-officedocument.presentationml.viewProps+xml"/>
  <Override PartName="/ppt/commentAuthors.xml" ContentType="application/vnd.openxmlformats-officedocument.presentationml.commentAuthors+xml"/>
  <Override PartName="/ppt/tableStyles.xml" ContentType="application/vnd.openxmlformats-officedocument.presentationml.tableStyles+xml"/>
  <Override PartName="/ppt/slideMasters/slideMaster1.xml" ContentType="application/vnd.openxmlformats-officedocument.presentationml.slideMaster+xml"/>
  <Override PartName="/ppt/theme/theme1.xml" ContentType="application/vnd.openxmlformats-officedocument.theme+xml"/>
  <Override PartName="/ppt/notesMasters/notesMaster1.xml" ContentType="application/vnd.openxmlformats-officedocument.presentationml.notes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media/image1.jpeg" ContentType="image/jpeg"/>
  <Override PartName="/ppt/theme/theme2.xml" ContentType="application/vnd.openxmlformats-officedocument.theme+xml"/>
</Types>
</file>

<file path=_rels/.rels><?xml version="1.0" encoding="UTF-8" standalone="yes"?><Relationships xmlns="http://schemas.openxmlformats.org/package/2006/relationships"><Relationship Id="rId1" Type="http://schemas.openxmlformats.org/package/2006/relationships/metadata/core-properties" Target="docProps/core.xml"/><Relationship Id="rId2" Type="http://schemas.openxmlformats.org/officeDocument/2006/relationships/extended-properties" Target="docProps/app.xml"/><Relationship Id="rId3"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5"/>
  </p:sldMasterIdLst>
  <p:notesMasterIdLst>
    <p:notesMasterId r:id="rId7"/>
  </p:notesMasterIdLst>
  <p:sldIdLst>
    <p:sldId id="256" r:id="rId8"/>
    <p:sldId id="257" r:id="rId9"/>
    <p:sldId id="258" r:id="rId10"/>
    <p:sldId id="259" r:id="rId11"/>
    <p:sldId id="260" r:id="rId12"/>
    <p:sldId id="261" r:id="rId13"/>
    <p:sldId id="262" r:id="rId14"/>
    <p:sldId id="263" r:id="rId15"/>
    <p:sldId id="264" r:id="rId16"/>
    <p:sldId id="265" r:id="rId17"/>
    <p:sldId id="266" r:id="rId18"/>
    <p:sldId id="267" r:id="rId19"/>
    <p:sldId id="268" r:id="rId20"/>
    <p:sldId id="269" r:id="rId21"/>
    <p:sldId id="270" r:id="rId22"/>
    <p:sldId id="271" r:id="rId23"/>
    <p:sldId id="272" r:id="rId24"/>
    <p:sldId id="273" r:id="rId25"/>
    <p:sldId id="274" r:id="rId26"/>
    <p:sldId id="275" r:id="rId27"/>
    <p:sldId id="276" r:id="rId28"/>
    <p:sldId id="277" r:id="rId29"/>
    <p:sldId id="278" r:id="rId30"/>
    <p:sldId id="279" r:id="rId31"/>
    <p:sldId id="280" r:id="rId32"/>
    <p:sldId id="281" r:id="rId33"/>
    <p:sldId id="282" r:id="rId34"/>
    <p:sldId id="283" r:id="rId35"/>
    <p:sldId id="284" r:id="rId36"/>
    <p:sldId id="285" r:id="rId37"/>
    <p:sldId id="286" r:id="rId38"/>
    <p:sldId id="287" r:id="rId39"/>
    <p:sldId id="288" r:id="rId40"/>
    <p:sldId id="289" r:id="rId41"/>
    <p:sldId id="290" r:id="rId42"/>
    <p:sldId id="291" r:id="rId43"/>
    <p:sldId id="292" r:id="rId44"/>
  </p:sldIdLst>
  <p:sldSz cx="10160000" cy="7620000"/>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ctr" defTabSz="457200" rtl="0" fontAlgn="auto" latinLnBrk="0" hangingPunct="0">
      <a:lnSpc>
        <a:spcPct val="100000"/>
      </a:lnSpc>
      <a:spcBef>
        <a:spcPts val="0"/>
      </a:spcBef>
      <a:spcAft>
        <a:spcPts val="0"/>
      </a:spcAft>
      <a:buClrTx/>
      <a:buSzTx/>
      <a:buFontTx/>
      <a:buNone/>
      <a:tabLst/>
      <a:defRPr b="0" baseline="0" cap="none" i="0" spc="0" strike="noStrike" sz="3200" u="none" kumimoji="0" normalizeH="0">
        <a:ln>
          <a:noFill/>
        </a:ln>
        <a:solidFill>
          <a:srgbClr val="000000"/>
        </a:solidFill>
        <a:effectLst/>
        <a:uFillTx/>
        <a:latin typeface="+mn-lt"/>
        <a:ea typeface="+mn-ea"/>
        <a:cs typeface="+mn-cs"/>
        <a:sym typeface="Gill Sans"/>
      </a:defRPr>
    </a:lvl1pPr>
    <a:lvl2pPr marL="0" marR="0" indent="342900" algn="ctr" defTabSz="457200" rtl="0" fontAlgn="auto" latinLnBrk="0" hangingPunct="0">
      <a:lnSpc>
        <a:spcPct val="100000"/>
      </a:lnSpc>
      <a:spcBef>
        <a:spcPts val="0"/>
      </a:spcBef>
      <a:spcAft>
        <a:spcPts val="0"/>
      </a:spcAft>
      <a:buClrTx/>
      <a:buSzTx/>
      <a:buFontTx/>
      <a:buNone/>
      <a:tabLst/>
      <a:defRPr b="0" baseline="0" cap="none" i="0" spc="0" strike="noStrike" sz="3200" u="none" kumimoji="0" normalizeH="0">
        <a:ln>
          <a:noFill/>
        </a:ln>
        <a:solidFill>
          <a:srgbClr val="000000"/>
        </a:solidFill>
        <a:effectLst/>
        <a:uFillTx/>
        <a:latin typeface="+mn-lt"/>
        <a:ea typeface="+mn-ea"/>
        <a:cs typeface="+mn-cs"/>
        <a:sym typeface="Gill Sans"/>
      </a:defRPr>
    </a:lvl2pPr>
    <a:lvl3pPr marL="0" marR="0" indent="685800" algn="ctr" defTabSz="457200" rtl="0" fontAlgn="auto" latinLnBrk="0" hangingPunct="0">
      <a:lnSpc>
        <a:spcPct val="100000"/>
      </a:lnSpc>
      <a:spcBef>
        <a:spcPts val="0"/>
      </a:spcBef>
      <a:spcAft>
        <a:spcPts val="0"/>
      </a:spcAft>
      <a:buClrTx/>
      <a:buSzTx/>
      <a:buFontTx/>
      <a:buNone/>
      <a:tabLst/>
      <a:defRPr b="0" baseline="0" cap="none" i="0" spc="0" strike="noStrike" sz="3200" u="none" kumimoji="0" normalizeH="0">
        <a:ln>
          <a:noFill/>
        </a:ln>
        <a:solidFill>
          <a:srgbClr val="000000"/>
        </a:solidFill>
        <a:effectLst/>
        <a:uFillTx/>
        <a:latin typeface="+mn-lt"/>
        <a:ea typeface="+mn-ea"/>
        <a:cs typeface="+mn-cs"/>
        <a:sym typeface="Gill Sans"/>
      </a:defRPr>
    </a:lvl3pPr>
    <a:lvl4pPr marL="0" marR="0" indent="1028700" algn="ctr" defTabSz="457200" rtl="0" fontAlgn="auto" latinLnBrk="0" hangingPunct="0">
      <a:lnSpc>
        <a:spcPct val="100000"/>
      </a:lnSpc>
      <a:spcBef>
        <a:spcPts val="0"/>
      </a:spcBef>
      <a:spcAft>
        <a:spcPts val="0"/>
      </a:spcAft>
      <a:buClrTx/>
      <a:buSzTx/>
      <a:buFontTx/>
      <a:buNone/>
      <a:tabLst/>
      <a:defRPr b="0" baseline="0" cap="none" i="0" spc="0" strike="noStrike" sz="3200" u="none" kumimoji="0" normalizeH="0">
        <a:ln>
          <a:noFill/>
        </a:ln>
        <a:solidFill>
          <a:srgbClr val="000000"/>
        </a:solidFill>
        <a:effectLst/>
        <a:uFillTx/>
        <a:latin typeface="+mn-lt"/>
        <a:ea typeface="+mn-ea"/>
        <a:cs typeface="+mn-cs"/>
        <a:sym typeface="Gill Sans"/>
      </a:defRPr>
    </a:lvl4pPr>
    <a:lvl5pPr marL="0" marR="0" indent="1371600" algn="ctr" defTabSz="457200" rtl="0" fontAlgn="auto" latinLnBrk="0" hangingPunct="0">
      <a:lnSpc>
        <a:spcPct val="100000"/>
      </a:lnSpc>
      <a:spcBef>
        <a:spcPts val="0"/>
      </a:spcBef>
      <a:spcAft>
        <a:spcPts val="0"/>
      </a:spcAft>
      <a:buClrTx/>
      <a:buSzTx/>
      <a:buFontTx/>
      <a:buNone/>
      <a:tabLst/>
      <a:defRPr b="0" baseline="0" cap="none" i="0" spc="0" strike="noStrike" sz="3200" u="none" kumimoji="0" normalizeH="0">
        <a:ln>
          <a:noFill/>
        </a:ln>
        <a:solidFill>
          <a:srgbClr val="000000"/>
        </a:solidFill>
        <a:effectLst/>
        <a:uFillTx/>
        <a:latin typeface="+mn-lt"/>
        <a:ea typeface="+mn-ea"/>
        <a:cs typeface="+mn-cs"/>
        <a:sym typeface="Gill Sans"/>
      </a:defRPr>
    </a:lvl5pPr>
    <a:lvl6pPr marL="0" marR="0" indent="1714500" algn="ctr" defTabSz="457200" rtl="0" fontAlgn="auto" latinLnBrk="0" hangingPunct="0">
      <a:lnSpc>
        <a:spcPct val="100000"/>
      </a:lnSpc>
      <a:spcBef>
        <a:spcPts val="0"/>
      </a:spcBef>
      <a:spcAft>
        <a:spcPts val="0"/>
      </a:spcAft>
      <a:buClrTx/>
      <a:buSzTx/>
      <a:buFontTx/>
      <a:buNone/>
      <a:tabLst/>
      <a:defRPr b="0" baseline="0" cap="none" i="0" spc="0" strike="noStrike" sz="3200" u="none" kumimoji="0" normalizeH="0">
        <a:ln>
          <a:noFill/>
        </a:ln>
        <a:solidFill>
          <a:srgbClr val="000000"/>
        </a:solidFill>
        <a:effectLst/>
        <a:uFillTx/>
        <a:latin typeface="+mn-lt"/>
        <a:ea typeface="+mn-ea"/>
        <a:cs typeface="+mn-cs"/>
        <a:sym typeface="Gill Sans"/>
      </a:defRPr>
    </a:lvl6pPr>
    <a:lvl7pPr marL="0" marR="0" indent="2057400" algn="ctr" defTabSz="457200" rtl="0" fontAlgn="auto" latinLnBrk="0" hangingPunct="0">
      <a:lnSpc>
        <a:spcPct val="100000"/>
      </a:lnSpc>
      <a:spcBef>
        <a:spcPts val="0"/>
      </a:spcBef>
      <a:spcAft>
        <a:spcPts val="0"/>
      </a:spcAft>
      <a:buClrTx/>
      <a:buSzTx/>
      <a:buFontTx/>
      <a:buNone/>
      <a:tabLst/>
      <a:defRPr b="0" baseline="0" cap="none" i="0" spc="0" strike="noStrike" sz="3200" u="none" kumimoji="0" normalizeH="0">
        <a:ln>
          <a:noFill/>
        </a:ln>
        <a:solidFill>
          <a:srgbClr val="000000"/>
        </a:solidFill>
        <a:effectLst/>
        <a:uFillTx/>
        <a:latin typeface="+mn-lt"/>
        <a:ea typeface="+mn-ea"/>
        <a:cs typeface="+mn-cs"/>
        <a:sym typeface="Gill Sans"/>
      </a:defRPr>
    </a:lvl7pPr>
    <a:lvl8pPr marL="0" marR="0" indent="2400300" algn="ctr" defTabSz="457200" rtl="0" fontAlgn="auto" latinLnBrk="0" hangingPunct="0">
      <a:lnSpc>
        <a:spcPct val="100000"/>
      </a:lnSpc>
      <a:spcBef>
        <a:spcPts val="0"/>
      </a:spcBef>
      <a:spcAft>
        <a:spcPts val="0"/>
      </a:spcAft>
      <a:buClrTx/>
      <a:buSzTx/>
      <a:buFontTx/>
      <a:buNone/>
      <a:tabLst/>
      <a:defRPr b="0" baseline="0" cap="none" i="0" spc="0" strike="noStrike" sz="3200" u="none" kumimoji="0" normalizeH="0">
        <a:ln>
          <a:noFill/>
        </a:ln>
        <a:solidFill>
          <a:srgbClr val="000000"/>
        </a:solidFill>
        <a:effectLst/>
        <a:uFillTx/>
        <a:latin typeface="+mn-lt"/>
        <a:ea typeface="+mn-ea"/>
        <a:cs typeface="+mn-cs"/>
        <a:sym typeface="Gill Sans"/>
      </a:defRPr>
    </a:lvl8pPr>
    <a:lvl9pPr marL="0" marR="0" indent="2743200" algn="ctr" defTabSz="457200" rtl="0" fontAlgn="auto" latinLnBrk="0" hangingPunct="0">
      <a:lnSpc>
        <a:spcPct val="100000"/>
      </a:lnSpc>
      <a:spcBef>
        <a:spcPts val="0"/>
      </a:spcBef>
      <a:spcAft>
        <a:spcPts val="0"/>
      </a:spcAft>
      <a:buClrTx/>
      <a:buSzTx/>
      <a:buFontTx/>
      <a:buNone/>
      <a:tabLst/>
      <a:defRPr b="0" baseline="0" cap="none" i="0" spc="0" strike="noStrike" sz="3200" u="none" kumimoji="0" normalizeH="0">
        <a:ln>
          <a:noFill/>
        </a:ln>
        <a:solidFill>
          <a:srgbClr val="000000"/>
        </a:solidFill>
        <a:effectLst/>
        <a:uFillTx/>
        <a:latin typeface="+mn-lt"/>
        <a:ea typeface="+mn-ea"/>
        <a:cs typeface="+mn-cs"/>
        <a:sym typeface="Gill San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file>

<file path=ppt/presProps.xml><?xml version="1.0" encoding="utf-8"?>
<p:presentationPr xmlns:a="http://schemas.openxmlformats.org/drawingml/2006/main" xmlns:r="http://schemas.openxmlformats.org/officeDocument/2006/relationships" xmlns:p="http://schemas.openxmlformats.org/presentationml/2006/main">
  <p:showPr loop="0"/>
</p:presentationPr>
</file>

<file path=ppt/tableStyles.xml><?xml version="1.0" encoding="utf-8"?>
<a:tblStyleLst xmlns:a="http://schemas.openxmlformats.org/drawingml/2006/main" xmlns:r="http://schemas.openxmlformats.org/officeDocument/2006/relationships" def="{5940675A-B579-460E-94D1-54222C63F5DA}">
  <a:tblStyle styleId="{8F44A2F1-9E1F-4B54-A3A2-5F16C0AD49E2}" styleName="">
    <a:tblBg/>
    <a:wholeTbl>
      <a:tcTxStyle b="off" i="off">
        <a:fontRef idx="minor">
          <a:srgbClr val="000000"/>
        </a:fontRef>
        <a:srgbClr val="000000"/>
      </a:tcTxStyle>
      <a:tcStyle>
        <a:tcBdr>
          <a:left>
            <a:ln w="25400" cap="flat">
              <a:solidFill>
                <a:srgbClr val="000000"/>
              </a:solidFill>
              <a:prstDash val="solid"/>
              <a:miter lim="400000"/>
            </a:ln>
          </a:left>
          <a:right>
            <a:ln w="25400" cap="flat">
              <a:solidFill>
                <a:srgbClr val="000000"/>
              </a:solidFill>
              <a:prstDash val="solid"/>
              <a:miter lim="400000"/>
            </a:ln>
          </a:right>
          <a:top>
            <a:ln w="25400" cap="flat">
              <a:solidFill>
                <a:srgbClr val="000000"/>
              </a:solidFill>
              <a:prstDash val="solid"/>
              <a:miter lim="400000"/>
            </a:ln>
          </a:top>
          <a:bottom>
            <a:ln w="25400" cap="flat">
              <a:solidFill>
                <a:srgbClr val="000000"/>
              </a:solidFill>
              <a:prstDash val="solid"/>
              <a:miter lim="400000"/>
            </a:ln>
          </a:bottom>
          <a:insideH>
            <a:ln w="25400" cap="flat">
              <a:solidFill>
                <a:srgbClr val="000000"/>
              </a:solidFill>
              <a:prstDash val="solid"/>
              <a:miter lim="400000"/>
            </a:ln>
          </a:insideH>
          <a:insideV>
            <a:ln w="25400" cap="flat">
              <a:solidFill>
                <a:srgbClr val="000000"/>
              </a:solidFill>
              <a:prstDash val="solid"/>
              <a:miter lim="400000"/>
            </a:ln>
          </a:insideV>
        </a:tcBdr>
        <a:fill>
          <a:noFill/>
        </a:fill>
      </a:tcStyle>
    </a:wholeTbl>
    <a:band2H>
      <a:tcTxStyle b="def" i="def"/>
      <a:tcStyle>
        <a:tcBdr/>
        <a:fill>
          <a:solidFill>
            <a:srgbClr val="EFF1F3"/>
          </a:solidFill>
        </a:fill>
      </a:tcStyle>
    </a:band2H>
    <a:firstCol>
      <a:tcTxStyle b="off" i="off">
        <a:fontRef idx="minor">
          <a:srgbClr val="FFFFFF"/>
        </a:fontRef>
        <a:srgbClr val="FFFFFF"/>
      </a:tcTxStyle>
      <a:tcStyle>
        <a:tcBdr>
          <a:left>
            <a:ln w="25400" cap="flat">
              <a:solidFill>
                <a:srgbClr val="000000"/>
              </a:solidFill>
              <a:prstDash val="solid"/>
              <a:miter lim="400000"/>
            </a:ln>
          </a:left>
          <a:right>
            <a:ln w="25400" cap="flat">
              <a:solidFill>
                <a:srgbClr val="000000"/>
              </a:solidFill>
              <a:prstDash val="solid"/>
              <a:miter lim="400000"/>
            </a:ln>
          </a:right>
          <a:top>
            <a:ln w="25400" cap="flat">
              <a:solidFill>
                <a:srgbClr val="000000"/>
              </a:solidFill>
              <a:prstDash val="solid"/>
              <a:miter lim="400000"/>
            </a:ln>
          </a:top>
          <a:bottom>
            <a:ln w="25400" cap="flat">
              <a:solidFill>
                <a:srgbClr val="000000"/>
              </a:solidFill>
              <a:prstDash val="solid"/>
              <a:miter lim="400000"/>
            </a:ln>
          </a:bottom>
          <a:insideH>
            <a:ln w="25400" cap="flat">
              <a:solidFill>
                <a:srgbClr val="000000"/>
              </a:solidFill>
              <a:prstDash val="solid"/>
              <a:miter lim="400000"/>
            </a:ln>
          </a:insideH>
          <a:insideV>
            <a:ln w="25400" cap="flat">
              <a:solidFill>
                <a:srgbClr val="000000"/>
              </a:solidFill>
              <a:prstDash val="solid"/>
              <a:miter lim="400000"/>
            </a:ln>
          </a:insideV>
        </a:tcBdr>
        <a:fill>
          <a:noFill/>
        </a:fill>
      </a:tcStyle>
    </a:firstCol>
    <a:lastRow>
      <a:tcTxStyle b="off" i="off">
        <a:fontRef idx="minor">
          <a:srgbClr val="FFFFFF"/>
        </a:fontRef>
        <a:srgbClr val="FFFFFF"/>
      </a:tcTxStyle>
      <a:tcStyle>
        <a:tcBdr>
          <a:left>
            <a:ln w="25400" cap="flat">
              <a:solidFill>
                <a:srgbClr val="000000"/>
              </a:solidFill>
              <a:prstDash val="solid"/>
              <a:miter lim="400000"/>
            </a:ln>
          </a:left>
          <a:right>
            <a:ln w="25400" cap="flat">
              <a:solidFill>
                <a:srgbClr val="000000"/>
              </a:solidFill>
              <a:prstDash val="solid"/>
              <a:miter lim="400000"/>
            </a:ln>
          </a:right>
          <a:top>
            <a:ln w="25400" cap="flat">
              <a:solidFill>
                <a:srgbClr val="000000"/>
              </a:solidFill>
              <a:prstDash val="solid"/>
              <a:miter lim="400000"/>
            </a:ln>
          </a:top>
          <a:bottom>
            <a:ln w="25400" cap="flat">
              <a:solidFill>
                <a:srgbClr val="000000"/>
              </a:solidFill>
              <a:prstDash val="solid"/>
              <a:miter lim="400000"/>
            </a:ln>
          </a:bottom>
          <a:insideH>
            <a:ln w="25400" cap="flat">
              <a:solidFill>
                <a:srgbClr val="000000"/>
              </a:solidFill>
              <a:prstDash val="solid"/>
              <a:miter lim="400000"/>
            </a:ln>
          </a:insideH>
          <a:insideV>
            <a:ln w="25400" cap="flat">
              <a:solidFill>
                <a:srgbClr val="000000"/>
              </a:solidFill>
              <a:prstDash val="solid"/>
              <a:miter lim="400000"/>
            </a:ln>
          </a:insideV>
        </a:tcBdr>
        <a:fill>
          <a:noFill/>
        </a:fill>
      </a:tcStyle>
    </a:lastRow>
    <a:firstRow>
      <a:tcTxStyle b="off" i="off">
        <a:fontRef idx="minor">
          <a:srgbClr val="FFFFFF"/>
        </a:fontRef>
        <a:srgbClr val="FFFFFF"/>
      </a:tcTxStyle>
      <a:tcStyle>
        <a:tcBdr>
          <a:left>
            <a:ln w="25400" cap="flat">
              <a:solidFill>
                <a:srgbClr val="000000"/>
              </a:solidFill>
              <a:prstDash val="solid"/>
              <a:miter lim="400000"/>
            </a:ln>
          </a:left>
          <a:right>
            <a:ln w="25400" cap="flat">
              <a:solidFill>
                <a:srgbClr val="000000"/>
              </a:solidFill>
              <a:prstDash val="solid"/>
              <a:miter lim="400000"/>
            </a:ln>
          </a:right>
          <a:top>
            <a:ln w="25400" cap="flat">
              <a:solidFill>
                <a:srgbClr val="000000"/>
              </a:solidFill>
              <a:prstDash val="solid"/>
              <a:miter lim="400000"/>
            </a:ln>
          </a:top>
          <a:bottom>
            <a:ln w="25400" cap="flat">
              <a:solidFill>
                <a:srgbClr val="000000"/>
              </a:solidFill>
              <a:prstDash val="solid"/>
              <a:miter lim="400000"/>
            </a:ln>
          </a:bottom>
          <a:insideH>
            <a:ln w="25400" cap="flat">
              <a:solidFill>
                <a:srgbClr val="000000"/>
              </a:solidFill>
              <a:prstDash val="solid"/>
              <a:miter lim="400000"/>
            </a:ln>
          </a:insideH>
          <a:insideV>
            <a:ln w="25400" cap="flat">
              <a:solidFill>
                <a:srgbClr val="000000"/>
              </a:solidFill>
              <a:prstDash val="solid"/>
              <a:miter lim="400000"/>
            </a:ln>
          </a:insideV>
        </a:tcBdr>
        <a:fill>
          <a:noFill/>
        </a:fill>
      </a:tcStyle>
    </a:firstRow>
  </a:tblStyle>
  <a:tblStyle styleId="{C7B018BB-80A7-4F77-B60F-C8B233D01FF8}" styleName="">
    <a:tblBg/>
    <a:wholeTbl>
      <a:tcTxStyle b="def" i="def">
        <a:font>
          <a:latin typeface="Helvetica Light"/>
          <a:ea typeface="Helvetica Light"/>
          <a:cs typeface="Helvetica Light"/>
        </a:font>
        <a:srgbClr val="000000"/>
      </a:tcTxStyle>
      <a:tcStyle>
        <a:tcBdr>
          <a:left>
            <a:ln w="12700" cap="flat">
              <a:solidFill>
                <a:srgbClr val="B8B8B8"/>
              </a:solidFill>
              <a:prstDash val="solid"/>
              <a:miter lim="400000"/>
            </a:ln>
          </a:left>
          <a:right>
            <a:ln w="12700" cap="flat">
              <a:solidFill>
                <a:srgbClr val="B8B8B8"/>
              </a:solidFill>
              <a:prstDash val="solid"/>
              <a:miter lim="400000"/>
            </a:ln>
          </a:right>
          <a:top>
            <a:ln w="12700" cap="flat">
              <a:solidFill>
                <a:srgbClr val="B8B8B8"/>
              </a:solidFill>
              <a:prstDash val="solid"/>
              <a:miter lim="400000"/>
            </a:ln>
          </a:top>
          <a:bottom>
            <a:ln w="12700" cap="flat">
              <a:solidFill>
                <a:srgbClr val="B8B8B8"/>
              </a:solidFill>
              <a:prstDash val="solid"/>
              <a:miter lim="400000"/>
            </a:ln>
          </a:bottom>
          <a:insideH>
            <a:ln w="12700" cap="flat">
              <a:solidFill>
                <a:srgbClr val="B8B8B8"/>
              </a:solidFill>
              <a:prstDash val="solid"/>
              <a:miter lim="400000"/>
            </a:ln>
          </a:insideH>
          <a:insideV>
            <a:ln w="12700" cap="flat">
              <a:solidFill>
                <a:srgbClr val="B8B8B8"/>
              </a:solidFill>
              <a:prstDash val="solid"/>
              <a:miter lim="400000"/>
            </a:ln>
          </a:insideV>
        </a:tcBdr>
        <a:fill>
          <a:solidFill>
            <a:srgbClr val="EBEBEB"/>
          </a:solidFill>
        </a:fill>
      </a:tcStyle>
    </a:wholeTbl>
    <a:band2H>
      <a:tcTxStyle b="def" i="def"/>
      <a:tcStyle>
        <a:tcBdr/>
        <a:fill>
          <a:solidFill>
            <a:srgbClr val="E1E0DA"/>
          </a:solidFill>
        </a:fill>
      </a:tcStyle>
    </a:band2H>
    <a:firstCol>
      <a:tcTxStyle b="on" i="def">
        <a:font>
          <a:latin typeface="Helvetica"/>
          <a:ea typeface="Helvetica"/>
          <a:cs typeface="Helvetica"/>
        </a:font>
        <a:srgbClr val="FFFFFF"/>
      </a:tcTxStyle>
      <a:tcStyle>
        <a:tcBdr>
          <a:left>
            <a:ln w="12700" cap="flat">
              <a:solidFill>
                <a:srgbClr val="606060"/>
              </a:solidFill>
              <a:prstDash val="solid"/>
              <a:miter lim="400000"/>
            </a:ln>
          </a:left>
          <a:right>
            <a:ln w="12700" cap="flat">
              <a:solidFill>
                <a:srgbClr val="606060"/>
              </a:solidFill>
              <a:prstDash val="solid"/>
              <a:miter lim="400000"/>
            </a:ln>
          </a:right>
          <a:top>
            <a:ln w="12700" cap="flat">
              <a:solidFill>
                <a:srgbClr val="606060"/>
              </a:solidFill>
              <a:prstDash val="solid"/>
              <a:miter lim="400000"/>
            </a:ln>
          </a:top>
          <a:bottom>
            <a:ln w="12700" cap="flat">
              <a:solidFill>
                <a:srgbClr val="606060"/>
              </a:solidFill>
              <a:prstDash val="solid"/>
              <a:miter lim="400000"/>
            </a:ln>
          </a:bottom>
          <a:insideH>
            <a:ln w="12700" cap="flat">
              <a:solidFill>
                <a:srgbClr val="606060"/>
              </a:solidFill>
              <a:prstDash val="solid"/>
              <a:miter lim="400000"/>
            </a:ln>
          </a:insideH>
          <a:insideV>
            <a:ln w="12700" cap="flat">
              <a:solidFill>
                <a:srgbClr val="606060"/>
              </a:solidFill>
              <a:prstDash val="solid"/>
              <a:miter lim="400000"/>
            </a:ln>
          </a:insideV>
        </a:tcBdr>
        <a:fill>
          <a:solidFill>
            <a:srgbClr val="5AC831"/>
          </a:solidFill>
        </a:fill>
      </a:tcStyle>
    </a:firstCol>
    <a:lastRow>
      <a:tcTxStyle b="def" i="def">
        <a:font>
          <a:latin typeface="Helvetica Light"/>
          <a:ea typeface="Helvetica Light"/>
          <a:cs typeface="Helvetica Light"/>
        </a:font>
        <a:srgbClr val="000000"/>
      </a:tcTxStyle>
      <a:tcStyle>
        <a:tcBdr>
          <a:left>
            <a:ln w="12700" cap="flat">
              <a:solidFill>
                <a:srgbClr val="B8B8B8"/>
              </a:solidFill>
              <a:prstDash val="solid"/>
              <a:miter lim="400000"/>
            </a:ln>
          </a:left>
          <a:right>
            <a:ln w="12700" cap="flat">
              <a:solidFill>
                <a:srgbClr val="B8B8B8"/>
              </a:solidFill>
              <a:prstDash val="solid"/>
              <a:miter lim="400000"/>
            </a:ln>
          </a:right>
          <a:top>
            <a:ln w="25400" cap="flat">
              <a:solidFill>
                <a:srgbClr val="606060"/>
              </a:solidFill>
              <a:prstDash val="solid"/>
              <a:miter lim="400000"/>
            </a:ln>
          </a:top>
          <a:bottom>
            <a:ln w="12700" cap="flat">
              <a:solidFill>
                <a:srgbClr val="606060"/>
              </a:solidFill>
              <a:prstDash val="solid"/>
              <a:miter lim="400000"/>
            </a:ln>
          </a:bottom>
          <a:insideH>
            <a:ln w="12700" cap="flat">
              <a:solidFill>
                <a:srgbClr val="B8B8B8"/>
              </a:solidFill>
              <a:prstDash val="solid"/>
              <a:miter lim="400000"/>
            </a:ln>
          </a:insideH>
          <a:insideV>
            <a:ln w="12700" cap="flat">
              <a:solidFill>
                <a:srgbClr val="B8B8B8"/>
              </a:solidFill>
              <a:prstDash val="solid"/>
              <a:miter lim="400000"/>
            </a:ln>
          </a:insideV>
        </a:tcBdr>
        <a:fill>
          <a:solidFill>
            <a:srgbClr val="EBEBEB"/>
          </a:solidFill>
        </a:fill>
      </a:tcStyle>
    </a:lastRow>
    <a:firstRow>
      <a:tcTxStyle b="on" i="def">
        <a:font>
          <a:latin typeface="Helvetica"/>
          <a:ea typeface="Helvetica"/>
          <a:cs typeface="Helvetica"/>
        </a:font>
        <a:srgbClr val="FFFFFF"/>
      </a:tcTxStyle>
      <a:tcStyle>
        <a:tcBdr>
          <a:left>
            <a:ln w="12700" cap="flat">
              <a:solidFill>
                <a:srgbClr val="606060"/>
              </a:solidFill>
              <a:prstDash val="solid"/>
              <a:miter lim="400000"/>
            </a:ln>
          </a:left>
          <a:right>
            <a:ln w="12700" cap="flat">
              <a:solidFill>
                <a:srgbClr val="606060"/>
              </a:solidFill>
              <a:prstDash val="solid"/>
              <a:miter lim="400000"/>
            </a:ln>
          </a:right>
          <a:top>
            <a:ln w="12700" cap="flat">
              <a:solidFill>
                <a:srgbClr val="606060"/>
              </a:solidFill>
              <a:prstDash val="solid"/>
              <a:miter lim="400000"/>
            </a:ln>
          </a:top>
          <a:bottom>
            <a:ln w="12700" cap="flat">
              <a:solidFill>
                <a:srgbClr val="606060"/>
              </a:solidFill>
              <a:prstDash val="solid"/>
              <a:miter lim="400000"/>
            </a:ln>
          </a:bottom>
          <a:insideH>
            <a:ln w="12700" cap="flat">
              <a:solidFill>
                <a:srgbClr val="606060"/>
              </a:solidFill>
              <a:prstDash val="solid"/>
              <a:miter lim="400000"/>
            </a:ln>
          </a:insideH>
          <a:insideV>
            <a:ln w="12700" cap="flat">
              <a:solidFill>
                <a:srgbClr val="606060"/>
              </a:solidFill>
              <a:prstDash val="solid"/>
              <a:miter lim="400000"/>
            </a:ln>
          </a:insideV>
        </a:tcBdr>
        <a:fill>
          <a:solidFill>
            <a:schemeClr val="accent2"/>
          </a:solidFill>
        </a:fill>
      </a:tcStyle>
    </a:firstRow>
  </a:tblStyle>
  <a:tblStyle styleId="{EEE7283C-3CF3-47DC-8721-378D4A62B228}" styleName="">
    <a:tblBg/>
    <a:wholeTbl>
      <a:tcTxStyle b="def" i="def">
        <a:font>
          <a:latin typeface="Helvetica Light"/>
          <a:ea typeface="Helvetica Light"/>
          <a:cs typeface="Helvetica Light"/>
        </a:font>
        <a:srgbClr val="000000"/>
      </a:tcTxStyle>
      <a:tcStyle>
        <a:tcBdr>
          <a:left>
            <a:ln w="12700" cap="flat">
              <a:solidFill>
                <a:srgbClr val="5D5D5D"/>
              </a:solidFill>
              <a:custDash>
                <a:ds d="200000" sp="200000"/>
              </a:custDash>
              <a:miter lim="400000"/>
            </a:ln>
          </a:left>
          <a:right>
            <a:ln w="12700" cap="flat">
              <a:solidFill>
                <a:srgbClr val="5D5D5D"/>
              </a:solidFill>
              <a:custDash>
                <a:ds d="200000" sp="200000"/>
              </a:custDash>
              <a:miter lim="400000"/>
            </a:ln>
          </a:right>
          <a:top>
            <a:ln w="12700" cap="flat">
              <a:solidFill>
                <a:srgbClr val="5D5D5D"/>
              </a:solidFill>
              <a:custDash>
                <a:ds d="200000" sp="200000"/>
              </a:custDash>
              <a:miter lim="400000"/>
            </a:ln>
          </a:top>
          <a:bottom>
            <a:ln w="12700" cap="flat">
              <a:solidFill>
                <a:srgbClr val="5D5D5D"/>
              </a:solidFill>
              <a:custDash>
                <a:ds d="200000" sp="200000"/>
              </a:custDash>
              <a:miter lim="400000"/>
            </a:ln>
          </a:bottom>
          <a:insideH>
            <a:ln w="12700" cap="flat">
              <a:solidFill>
                <a:srgbClr val="5D5D5D"/>
              </a:solidFill>
              <a:custDash>
                <a:ds d="200000" sp="200000"/>
              </a:custDash>
              <a:miter lim="400000"/>
            </a:ln>
          </a:insideH>
          <a:insideV>
            <a:ln w="12700" cap="flat">
              <a:solidFill>
                <a:srgbClr val="5D5D5D"/>
              </a:solidFill>
              <a:custDash>
                <a:ds d="200000" sp="200000"/>
              </a:custDash>
              <a:miter lim="400000"/>
            </a:ln>
          </a:insideV>
        </a:tcBdr>
        <a:fill>
          <a:solidFill>
            <a:srgbClr val="E6E3D7"/>
          </a:solidFill>
        </a:fill>
      </a:tcStyle>
    </a:wholeTbl>
    <a:band2H>
      <a:tcTxStyle b="def" i="def"/>
      <a:tcStyle>
        <a:tcBdr/>
        <a:fill>
          <a:solidFill>
            <a:srgbClr val="C3C2C2"/>
          </a:solidFill>
        </a:fill>
      </a:tcStyle>
    </a:band2H>
    <a:firstCol>
      <a:tcTxStyle b="on" i="def">
        <a:font>
          <a:latin typeface="Helvetica"/>
          <a:ea typeface="Helvetica"/>
          <a:cs typeface="Helvetica"/>
        </a:font>
        <a:srgbClr val="FFFFFF"/>
      </a:tcTxStyle>
      <a:tcStyle>
        <a:tcBdr>
          <a:left>
            <a:ln w="12700" cap="flat">
              <a:solidFill>
                <a:srgbClr val="5D5D5D"/>
              </a:solidFill>
              <a:prstDash val="solid"/>
              <a:miter lim="400000"/>
            </a:ln>
          </a:left>
          <a:right>
            <a:ln w="12700" cap="flat">
              <a:solidFill>
                <a:srgbClr val="5D5D5D"/>
              </a:solidFill>
              <a:prstDash val="solid"/>
              <a:miter lim="400000"/>
            </a:ln>
          </a:right>
          <a:top>
            <a:ln w="12700" cap="flat">
              <a:solidFill>
                <a:srgbClr val="5D5D5D"/>
              </a:solidFill>
              <a:prstDash val="solid"/>
              <a:miter lim="400000"/>
            </a:ln>
          </a:top>
          <a:bottom>
            <a:ln w="12700" cap="flat">
              <a:solidFill>
                <a:srgbClr val="5D5D5D"/>
              </a:solidFill>
              <a:prstDash val="solid"/>
              <a:miter lim="400000"/>
            </a:ln>
          </a:bottom>
          <a:insideH>
            <a:ln w="12700" cap="flat">
              <a:solidFill>
                <a:srgbClr val="5D5D5D"/>
              </a:solidFill>
              <a:prstDash val="solid"/>
              <a:miter lim="400000"/>
            </a:ln>
          </a:insideH>
          <a:insideV>
            <a:ln w="12700" cap="flat">
              <a:solidFill>
                <a:srgbClr val="5D5D5D"/>
              </a:solidFill>
              <a:prstDash val="solid"/>
              <a:miter lim="400000"/>
            </a:ln>
          </a:insideV>
        </a:tcBdr>
        <a:fill>
          <a:solidFill>
            <a:srgbClr val="909C99"/>
          </a:solidFill>
        </a:fill>
      </a:tcStyle>
    </a:firstCol>
    <a:lastRow>
      <a:tcTxStyle b="on" i="def">
        <a:font>
          <a:latin typeface="Helvetica"/>
          <a:ea typeface="Helvetica"/>
          <a:cs typeface="Helvetica"/>
        </a:font>
        <a:srgbClr val="FFFFFF"/>
      </a:tcTxStyle>
      <a:tcStyle>
        <a:tcBdr>
          <a:left>
            <a:ln w="12700" cap="flat">
              <a:solidFill>
                <a:srgbClr val="5D5D5D"/>
              </a:solidFill>
              <a:prstDash val="solid"/>
              <a:miter lim="400000"/>
            </a:ln>
          </a:left>
          <a:right>
            <a:ln w="12700" cap="flat">
              <a:solidFill>
                <a:srgbClr val="5D5D5D"/>
              </a:solidFill>
              <a:prstDash val="solid"/>
              <a:miter lim="400000"/>
            </a:ln>
          </a:right>
          <a:top>
            <a:ln w="12700" cap="flat">
              <a:solidFill>
                <a:srgbClr val="5D5D5D"/>
              </a:solidFill>
              <a:prstDash val="solid"/>
              <a:miter lim="400000"/>
            </a:ln>
          </a:top>
          <a:bottom>
            <a:ln w="12700" cap="flat">
              <a:solidFill>
                <a:srgbClr val="5D5D5D"/>
              </a:solidFill>
              <a:prstDash val="solid"/>
              <a:miter lim="400000"/>
            </a:ln>
          </a:bottom>
          <a:insideH>
            <a:ln w="12700" cap="flat">
              <a:solidFill>
                <a:srgbClr val="5D5D5D"/>
              </a:solidFill>
              <a:prstDash val="solid"/>
              <a:miter lim="400000"/>
            </a:ln>
          </a:insideH>
          <a:insideV>
            <a:ln w="12700" cap="flat">
              <a:solidFill>
                <a:srgbClr val="5D5D5D"/>
              </a:solidFill>
              <a:prstDash val="solid"/>
              <a:miter lim="400000"/>
            </a:ln>
          </a:insideV>
        </a:tcBdr>
        <a:fill>
          <a:solidFill>
            <a:srgbClr val="97764E"/>
          </a:solidFill>
        </a:fill>
      </a:tcStyle>
    </a:lastRow>
    <a:firstRow>
      <a:tcTxStyle b="on" i="def">
        <a:font>
          <a:latin typeface="Helvetica"/>
          <a:ea typeface="Helvetica"/>
          <a:cs typeface="Helvetica"/>
        </a:font>
        <a:srgbClr val="FFFFFF"/>
      </a:tcTxStyle>
      <a:tcStyle>
        <a:tcBdr>
          <a:left>
            <a:ln w="12700" cap="flat">
              <a:solidFill>
                <a:srgbClr val="5D5D5D"/>
              </a:solidFill>
              <a:prstDash val="solid"/>
              <a:miter lim="400000"/>
            </a:ln>
          </a:left>
          <a:right>
            <a:ln w="12700" cap="flat">
              <a:solidFill>
                <a:srgbClr val="5D5D5D"/>
              </a:solidFill>
              <a:prstDash val="solid"/>
              <a:miter lim="400000"/>
            </a:ln>
          </a:right>
          <a:top>
            <a:ln w="12700" cap="flat">
              <a:solidFill>
                <a:srgbClr val="5D5D5D"/>
              </a:solidFill>
              <a:prstDash val="solid"/>
              <a:miter lim="400000"/>
            </a:ln>
          </a:top>
          <a:bottom>
            <a:ln w="12700" cap="flat">
              <a:solidFill>
                <a:srgbClr val="5D5D5D"/>
              </a:solidFill>
              <a:prstDash val="solid"/>
              <a:miter lim="400000"/>
            </a:ln>
          </a:bottom>
          <a:insideH>
            <a:ln w="12700" cap="flat">
              <a:solidFill>
                <a:srgbClr val="5D5D5D"/>
              </a:solidFill>
              <a:prstDash val="solid"/>
              <a:miter lim="400000"/>
            </a:ln>
          </a:insideH>
          <a:insideV>
            <a:ln w="12700" cap="flat">
              <a:solidFill>
                <a:srgbClr val="5D5D5D"/>
              </a:solidFill>
              <a:prstDash val="solid"/>
              <a:miter lim="400000"/>
            </a:ln>
          </a:insideV>
        </a:tcBdr>
        <a:fill>
          <a:solidFill>
            <a:srgbClr val="97764E"/>
          </a:solidFill>
        </a:fill>
      </a:tcStyle>
    </a:firstRow>
  </a:tblStyle>
  <a:tblStyle styleId="{CF821DB8-F4EB-4A41-A1BA-3FCAFE7338EE}" styleName="">
    <a:tblBg/>
    <a:wholeTbl>
      <a:tcTxStyle b="def" i="def">
        <a:font>
          <a:latin typeface="Helvetica Light"/>
          <a:ea typeface="Helvetica Light"/>
          <a:cs typeface="Helvetica Light"/>
        </a:font>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EBEBEB"/>
          </a:solidFill>
        </a:fill>
      </a:tcStyle>
    </a:wholeTbl>
    <a:band2H>
      <a:tcTxStyle b="def" i="def"/>
      <a:tcStyle>
        <a:tcBdr/>
        <a:fill>
          <a:solidFill>
            <a:srgbClr val="DCE5E6"/>
          </a:solidFill>
        </a:fill>
      </a:tcStyle>
    </a:band2H>
    <a:firstCol>
      <a:tcTxStyle b="on" i="def">
        <a:font>
          <a:latin typeface="Helvetica"/>
          <a:ea typeface="Helvetica"/>
          <a:cs typeface="Helvetica"/>
        </a:font>
        <a:srgbClr val="FFFFFF"/>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5E7790"/>
          </a:solidFill>
        </a:fill>
      </a:tcStyle>
    </a:firstCol>
    <a:lastRow>
      <a:tcTxStyle b="on" i="def">
        <a:font>
          <a:latin typeface="Helvetica"/>
          <a:ea typeface="Helvetica"/>
          <a:cs typeface="Helvetica"/>
        </a:font>
        <a:srgbClr val="FFFFFF"/>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5E7790"/>
          </a:solidFill>
        </a:fill>
      </a:tcStyle>
    </a:lastRow>
    <a:firstRow>
      <a:tcTxStyle b="on" i="def">
        <a:font>
          <a:latin typeface="Helvetica"/>
          <a:ea typeface="Helvetica"/>
          <a:cs typeface="Helvetica"/>
        </a:font>
        <a:srgbClr val="FFFFFF"/>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5E7790"/>
          </a:solidFill>
        </a:fill>
      </a:tcStyle>
    </a:firstRow>
  </a:tblStyle>
  <a:tblStyle styleId="{33BA23B1-9221-436E-865A-0063620EA4FD}" styleName="">
    <a:tblBg/>
    <a:wholeTbl>
      <a:tcTxStyle b="def" i="def">
        <a:font>
          <a:latin typeface="Helvetica Light"/>
          <a:ea typeface="Helvetica Light"/>
          <a:cs typeface="Helvetica Light"/>
        </a:font>
        <a:srgbClr val="000000"/>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D0D1D2"/>
          </a:solidFill>
        </a:fill>
      </a:tcStyle>
    </a:wholeTbl>
    <a:band2H>
      <a:tcTxStyle b="def" i="def"/>
      <a:tcStyle>
        <a:tcBdr/>
        <a:fill>
          <a:solidFill>
            <a:srgbClr val="DEDEDF"/>
          </a:solidFill>
        </a:fill>
      </a:tcStyle>
    </a:band2H>
    <a:firstCol>
      <a:tcTxStyle b="on" i="def">
        <a:font>
          <a:latin typeface="Helvetica"/>
          <a:ea typeface="Helvetica"/>
          <a:cs typeface="Helvetica"/>
        </a:font>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535761"/>
          </a:solidFill>
        </a:fill>
      </a:tcStyle>
    </a:firstCol>
    <a:lastRow>
      <a:tcTxStyle b="on" i="def">
        <a:font>
          <a:latin typeface="Helvetica"/>
          <a:ea typeface="Helvetica"/>
          <a:cs typeface="Helvetica"/>
        </a:font>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909398"/>
          </a:solidFill>
        </a:fill>
      </a:tcStyle>
    </a:lastRow>
    <a:firstRow>
      <a:tcTxStyle b="on" i="def">
        <a:font>
          <a:latin typeface="Helvetica"/>
          <a:ea typeface="Helvetica"/>
          <a:cs typeface="Helvetica"/>
        </a:font>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767C85"/>
          </a:solidFill>
        </a:fill>
      </a:tcStyle>
    </a:firstRow>
  </a:tblStyle>
  <a:tblStyle styleId="{2708684C-4D16-4618-839F-0558EEFCDFE6}" styleName="">
    <a:tblBg/>
    <a:wholeTbl>
      <a:tcTxStyle b="def" i="def">
        <a:font>
          <a:latin typeface="Helvetica Light"/>
          <a:ea typeface="Helvetica Light"/>
          <a:cs typeface="Helvetica Light"/>
        </a:font>
        <a:srgbClr val="000000"/>
      </a:tcTxStyle>
      <a:tcStyle>
        <a:tcBdr>
          <a:left>
            <a:ln w="12700" cap="flat">
              <a:solidFill>
                <a:srgbClr val="000000"/>
              </a:solidFill>
              <a:custDash>
                <a:ds d="200000" sp="200000"/>
              </a:custDash>
              <a:miter lim="400000"/>
            </a:ln>
          </a:left>
          <a:right>
            <a:ln w="12700" cap="flat">
              <a:solidFill>
                <a:srgbClr val="000000"/>
              </a:solidFill>
              <a:custDash>
                <a:ds d="200000" sp="200000"/>
              </a:custDash>
              <a:miter lim="400000"/>
            </a:ln>
          </a:right>
          <a:top>
            <a:ln w="12700" cap="flat">
              <a:solidFill>
                <a:srgbClr val="000000"/>
              </a:solidFill>
              <a:custDash>
                <a:ds d="200000" sp="200000"/>
              </a:custDash>
              <a:miter lim="400000"/>
            </a:ln>
          </a:top>
          <a:bottom>
            <a:ln w="12700" cap="flat">
              <a:solidFill>
                <a:srgbClr val="000000"/>
              </a:solidFill>
              <a:custDash>
                <a:ds d="200000" sp="200000"/>
              </a:custDash>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wholeTbl>
    <a:band2H>
      <a:tcTxStyle b="def" i="def"/>
      <a:tcStyle>
        <a:tcBdr/>
        <a:fill>
          <a:solidFill>
            <a:srgbClr val="EDEEEE"/>
          </a:solidFill>
        </a:fill>
      </a:tcStyle>
    </a:band2H>
    <a:firstCol>
      <a:tcTxStyle b="on" i="def">
        <a:font>
          <a:latin typeface="Helvetica"/>
          <a:ea typeface="Helvetica"/>
          <a:cs typeface="Helvetica"/>
        </a:font>
        <a:srgbClr val="000000"/>
      </a:tcTxStyle>
      <a:tcStyle>
        <a:tcBdr>
          <a:left>
            <a:ln w="12700" cap="flat">
              <a:noFill/>
              <a:miter lim="400000"/>
            </a:ln>
          </a:left>
          <a:right>
            <a:ln w="12700" cap="flat">
              <a:solidFill>
                <a:srgbClr val="000000"/>
              </a:solidFill>
              <a:prstDash val="solid"/>
              <a:miter lim="400000"/>
            </a:ln>
          </a:right>
          <a:top>
            <a:ln w="12700" cap="flat">
              <a:solidFill>
                <a:srgbClr val="000000"/>
              </a:solidFill>
              <a:custDash>
                <a:ds d="200000" sp="200000"/>
              </a:custDash>
              <a:miter lim="400000"/>
            </a:ln>
          </a:top>
          <a:bottom>
            <a:ln w="12700" cap="flat">
              <a:solidFill>
                <a:srgbClr val="000000"/>
              </a:solidFill>
              <a:custDash>
                <a:ds d="200000" sp="200000"/>
              </a:custDash>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firstCol>
    <a:lastRow>
      <a:tcTxStyle b="on" i="def">
        <a:font>
          <a:latin typeface="Helvetica"/>
          <a:ea typeface="Helvetica"/>
          <a:cs typeface="Helvetica"/>
        </a:font>
        <a:srgbClr val="000000"/>
      </a:tcTxStyle>
      <a:tcStyle>
        <a:tcBdr>
          <a:left>
            <a:ln w="12700" cap="flat">
              <a:solidFill>
                <a:srgbClr val="000000"/>
              </a:solidFill>
              <a:custDash>
                <a:ds d="200000" sp="200000"/>
              </a:custDash>
              <a:miter lim="400000"/>
            </a:ln>
          </a:left>
          <a:right>
            <a:ln w="12700" cap="flat">
              <a:solidFill>
                <a:srgbClr val="000000"/>
              </a:solidFill>
              <a:custDash>
                <a:ds d="200000" sp="200000"/>
              </a:custDash>
              <a:miter lim="400000"/>
            </a:ln>
          </a:right>
          <a:top>
            <a:ln w="12700" cap="flat">
              <a:solidFill>
                <a:srgbClr val="000000"/>
              </a:solidFill>
              <a:prstDash val="solid"/>
              <a:miter lim="400000"/>
            </a:ln>
          </a:top>
          <a:bottom>
            <a:ln w="12700" cap="flat">
              <a:noFill/>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lastRow>
    <a:firstRow>
      <a:tcTxStyle b="on" i="def">
        <a:font>
          <a:latin typeface="Helvetica"/>
          <a:ea typeface="Helvetica"/>
          <a:cs typeface="Helvetica"/>
        </a:font>
        <a:srgbClr val="000000"/>
      </a:tcTxStyle>
      <a:tcStyle>
        <a:tcBdr>
          <a:left>
            <a:ln w="12700" cap="flat">
              <a:solidFill>
                <a:srgbClr val="000000"/>
              </a:solidFill>
              <a:custDash>
                <a:ds d="200000" sp="200000"/>
              </a:custDash>
              <a:miter lim="400000"/>
            </a:ln>
          </a:left>
          <a:right>
            <a:ln w="12700" cap="flat">
              <a:solidFill>
                <a:srgbClr val="000000"/>
              </a:solidFill>
              <a:custDash>
                <a:ds d="200000" sp="200000"/>
              </a:custDash>
              <a:miter lim="400000"/>
            </a:ln>
          </a:right>
          <a:top>
            <a:ln w="12700" cap="flat">
              <a:noFill/>
              <a:miter lim="400000"/>
            </a:ln>
          </a:top>
          <a:bottom>
            <a:ln w="12700" cap="flat">
              <a:solidFill>
                <a:srgbClr val="000000"/>
              </a:solidFill>
              <a:prstDash val="solid"/>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firstRow>
  </a:tblStyle>
  <a:tblStyle styleId="{4C3C2611-4C71-4FC5-86AE-919BDF0F9419}" styleName="">
    <a:tblBg/>
    <a:wholeTbl>
      <a:tcTxStyle b="def" i="def">
        <a:font>
          <a:latin typeface="Helvetica Light"/>
          <a:ea typeface="Helvetica Light"/>
          <a:cs typeface="Helvetica Light"/>
        </a:font>
        <a:srgbClr val="000000"/>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FFFFFF"/>
          </a:solidFill>
        </a:fill>
      </a:tcStyle>
    </a:wholeTbl>
    <a:band2H>
      <a:tcTxStyle b="def" i="def"/>
      <a:tcStyle>
        <a:tcBdr/>
        <a:fill>
          <a:solidFill>
            <a:srgbClr val="E3E5E8"/>
          </a:solidFill>
        </a:fill>
      </a:tcStyle>
    </a:band2H>
    <a:firstCol>
      <a:tcTxStyle b="on" i="def">
        <a:font>
          <a:latin typeface="Helvetica"/>
          <a:ea typeface="Helvetica"/>
          <a:cs typeface="Helvetica"/>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398CCE"/>
          </a:solidFill>
        </a:fill>
      </a:tcStyle>
    </a:firstCol>
    <a:lastRow>
      <a:tcTxStyle b="def" i="def">
        <a:font>
          <a:latin typeface="Helvetica Light"/>
          <a:ea typeface="Helvetica Light"/>
          <a:cs typeface="Helvetica Light"/>
        </a:font>
        <a:srgbClr val="000000"/>
      </a:tcTxStyle>
      <a:tcStyle>
        <a:tcBdr>
          <a:left>
            <a:ln w="12700" cap="flat">
              <a:noFill/>
              <a:miter lim="400000"/>
            </a:ln>
          </a:left>
          <a:right>
            <a:ln w="12700" cap="flat">
              <a:noFill/>
              <a:miter lim="400000"/>
            </a:ln>
          </a:right>
          <a:top>
            <a:ln w="12700" cap="flat">
              <a:solidFill>
                <a:srgbClr val="3797C6"/>
              </a:solidFill>
              <a:prstDash val="solid"/>
              <a:miter lim="400000"/>
            </a:ln>
          </a:top>
          <a:bottom>
            <a:ln w="12700" cap="flat">
              <a:noFill/>
              <a:miter lim="400000"/>
            </a:ln>
          </a:bottom>
          <a:insideH>
            <a:ln w="12700" cap="flat">
              <a:noFill/>
              <a:miter lim="400000"/>
            </a:ln>
          </a:insideH>
          <a:insideV>
            <a:ln w="12700" cap="flat">
              <a:noFill/>
              <a:miter lim="400000"/>
            </a:ln>
          </a:insideV>
        </a:tcBdr>
        <a:fill>
          <a:solidFill>
            <a:srgbClr val="FFFFFF"/>
          </a:solidFill>
        </a:fill>
      </a:tcStyle>
    </a:lastRow>
    <a:firstRow>
      <a:tcTxStyle b="on" i="def">
        <a:font>
          <a:latin typeface="Helvetica"/>
          <a:ea typeface="Helvetica"/>
          <a:cs typeface="Helvetica"/>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showComments="1"/>
</file>

<file path=ppt/_rels/presentation.xml.rels><?xml version="1.0" encoding="UTF-8" standalone="yes"?><Relationships xmlns="http://schemas.openxmlformats.org/package/2006/relationships"><Relationship Id="rId1" Type="http://schemas.openxmlformats.org/officeDocument/2006/relationships/presProps" Target="presProps.xml"/><Relationship Id="rId2" Type="http://schemas.openxmlformats.org/officeDocument/2006/relationships/viewProps" Target="viewProps.xml"/><Relationship Id="rId3" Type="http://schemas.openxmlformats.org/officeDocument/2006/relationships/commentAuthors" Target="commentAuthors.xml"/><Relationship Id="rId4" Type="http://schemas.openxmlformats.org/officeDocument/2006/relationships/tableStyles" Target="tableStyles.xml"/><Relationship Id="rId5" Type="http://schemas.openxmlformats.org/officeDocument/2006/relationships/slideMaster" Target="slideMasters/slideMaster1.xml"/><Relationship Id="rId6" Type="http://schemas.openxmlformats.org/officeDocument/2006/relationships/theme" Target="theme/theme1.xml"/><Relationship Id="rId7" Type="http://schemas.openxmlformats.org/officeDocument/2006/relationships/notesMaster" Target="notesMasters/notesMaster1.xml"/><Relationship Id="rId8" Type="http://schemas.openxmlformats.org/officeDocument/2006/relationships/slide" Target="slides/slide1.xml"/><Relationship Id="rId9" Type="http://schemas.openxmlformats.org/officeDocument/2006/relationships/slide" Target="slides/slide2.xml"/><Relationship Id="rId10" Type="http://schemas.openxmlformats.org/officeDocument/2006/relationships/slide" Target="slides/slide3.xml"/><Relationship Id="rId11" Type="http://schemas.openxmlformats.org/officeDocument/2006/relationships/slide" Target="slides/slide4.xml"/><Relationship Id="rId12" Type="http://schemas.openxmlformats.org/officeDocument/2006/relationships/slide" Target="slides/slide5.xml"/><Relationship Id="rId13" Type="http://schemas.openxmlformats.org/officeDocument/2006/relationships/slide" Target="slides/slide6.xml"/><Relationship Id="rId14" Type="http://schemas.openxmlformats.org/officeDocument/2006/relationships/slide" Target="slides/slide7.xml"/><Relationship Id="rId15" Type="http://schemas.openxmlformats.org/officeDocument/2006/relationships/slide" Target="slides/slide8.xml"/><Relationship Id="rId16" Type="http://schemas.openxmlformats.org/officeDocument/2006/relationships/slide" Target="slides/slide9.xml"/><Relationship Id="rId17" Type="http://schemas.openxmlformats.org/officeDocument/2006/relationships/slide" Target="slides/slide10.xml"/><Relationship Id="rId18" Type="http://schemas.openxmlformats.org/officeDocument/2006/relationships/slide" Target="slides/slide11.xml"/><Relationship Id="rId19" Type="http://schemas.openxmlformats.org/officeDocument/2006/relationships/slide" Target="slides/slide12.xml"/><Relationship Id="rId20" Type="http://schemas.openxmlformats.org/officeDocument/2006/relationships/slide" Target="slides/slide13.xml"/><Relationship Id="rId21" Type="http://schemas.openxmlformats.org/officeDocument/2006/relationships/slide" Target="slides/slide14.xml"/><Relationship Id="rId22" Type="http://schemas.openxmlformats.org/officeDocument/2006/relationships/slide" Target="slides/slide15.xml"/><Relationship Id="rId23" Type="http://schemas.openxmlformats.org/officeDocument/2006/relationships/slide" Target="slides/slide16.xml"/><Relationship Id="rId24" Type="http://schemas.openxmlformats.org/officeDocument/2006/relationships/slide" Target="slides/slide17.xml"/><Relationship Id="rId25" Type="http://schemas.openxmlformats.org/officeDocument/2006/relationships/slide" Target="slides/slide18.xml"/><Relationship Id="rId26" Type="http://schemas.openxmlformats.org/officeDocument/2006/relationships/slide" Target="slides/slide19.xml"/><Relationship Id="rId27" Type="http://schemas.openxmlformats.org/officeDocument/2006/relationships/slide" Target="slides/slide20.xml"/><Relationship Id="rId28" Type="http://schemas.openxmlformats.org/officeDocument/2006/relationships/slide" Target="slides/slide21.xml"/><Relationship Id="rId29" Type="http://schemas.openxmlformats.org/officeDocument/2006/relationships/slide" Target="slides/slide22.xml"/><Relationship Id="rId30" Type="http://schemas.openxmlformats.org/officeDocument/2006/relationships/slide" Target="slides/slide23.xml"/><Relationship Id="rId31" Type="http://schemas.openxmlformats.org/officeDocument/2006/relationships/slide" Target="slides/slide24.xml"/><Relationship Id="rId32" Type="http://schemas.openxmlformats.org/officeDocument/2006/relationships/slide" Target="slides/slide25.xml"/><Relationship Id="rId33" Type="http://schemas.openxmlformats.org/officeDocument/2006/relationships/slide" Target="slides/slide26.xml"/><Relationship Id="rId34" Type="http://schemas.openxmlformats.org/officeDocument/2006/relationships/slide" Target="slides/slide27.xml"/><Relationship Id="rId35" Type="http://schemas.openxmlformats.org/officeDocument/2006/relationships/slide" Target="slides/slide28.xml"/><Relationship Id="rId36" Type="http://schemas.openxmlformats.org/officeDocument/2006/relationships/slide" Target="slides/slide29.xml"/><Relationship Id="rId37" Type="http://schemas.openxmlformats.org/officeDocument/2006/relationships/slide" Target="slides/slide30.xml"/><Relationship Id="rId38" Type="http://schemas.openxmlformats.org/officeDocument/2006/relationships/slide" Target="slides/slide31.xml"/><Relationship Id="rId39" Type="http://schemas.openxmlformats.org/officeDocument/2006/relationships/slide" Target="slides/slide32.xml"/><Relationship Id="rId40" Type="http://schemas.openxmlformats.org/officeDocument/2006/relationships/slide" Target="slides/slide33.xml"/><Relationship Id="rId41" Type="http://schemas.openxmlformats.org/officeDocument/2006/relationships/slide" Target="slides/slide34.xml"/><Relationship Id="rId42" Type="http://schemas.openxmlformats.org/officeDocument/2006/relationships/slide" Target="slides/slide35.xml"/><Relationship Id="rId43" Type="http://schemas.openxmlformats.org/officeDocument/2006/relationships/slide" Target="slides/slide36.xml"/><Relationship Id="rId44" Type="http://schemas.openxmlformats.org/officeDocument/2006/relationships/slide" Target="slides/slide37.xml"/></Relationships>

</file>

<file path=ppt/notesMasters/_rels/notesMaster1.xml.rels><?xml version="1.0" encoding="UTF-8" standalone="yes"?><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 name="Shape 115"/>
          <p:cNvSpPr/>
          <p:nvPr>
            <p:ph type="sldImg"/>
          </p:nvPr>
        </p:nvSpPr>
        <p:spPr>
          <a:xfrm>
            <a:off x="1143000" y="685800"/>
            <a:ext cx="4572000" cy="3429000"/>
          </a:xfrm>
          <a:prstGeom prst="rect">
            <a:avLst/>
          </a:prstGeom>
        </p:spPr>
        <p:txBody>
          <a:bodyPr/>
          <a:lstStyle/>
          <a:p>
            <a:pPr/>
          </a:p>
        </p:txBody>
      </p:sp>
      <p:sp>
        <p:nvSpPr>
          <p:cNvPr id="116" name="Shape 116"/>
          <p:cNvSpPr/>
          <p:nvPr>
            <p:ph type="body" sz="quarter" idx="1"/>
          </p:nvPr>
        </p:nvSpPr>
        <p:spPr>
          <a:xfrm>
            <a:off x="914400" y="4343400"/>
            <a:ext cx="5029200" cy="4114800"/>
          </a:xfrm>
          <a:prstGeom prst="rect">
            <a:avLst/>
          </a:prstGeom>
        </p:spPr>
        <p:txBody>
          <a:bodyPr/>
          <a:lstStyle/>
          <a:p>
            <a:pPr/>
          </a:p>
        </p:txBody>
      </p:sp>
    </p:spTree>
  </p:cSld>
  <p:clrMap bg1="lt1" tx1="dk1" bg2="lt2" tx2="dk2" accent1="accent1" accent2="accent2" accent3="accent3" accent4="accent4" accent5="accent5" accent6="accent6" hlink="hlink" folHlink="folHlink"/>
  <p:notesStyle>
    <a:lvl1pPr defTabSz="457200" latinLnBrk="0">
      <a:defRPr sz="1600">
        <a:latin typeface="Lucida Grande"/>
        <a:ea typeface="Lucida Grande"/>
        <a:cs typeface="Lucida Grande"/>
        <a:sym typeface="Lucida Grande"/>
      </a:defRPr>
    </a:lvl1pPr>
    <a:lvl2pPr indent="228600" defTabSz="457200" latinLnBrk="0">
      <a:defRPr sz="1600">
        <a:latin typeface="Lucida Grande"/>
        <a:ea typeface="Lucida Grande"/>
        <a:cs typeface="Lucida Grande"/>
        <a:sym typeface="Lucida Grande"/>
      </a:defRPr>
    </a:lvl2pPr>
    <a:lvl3pPr indent="457200" defTabSz="457200" latinLnBrk="0">
      <a:defRPr sz="1600">
        <a:latin typeface="Lucida Grande"/>
        <a:ea typeface="Lucida Grande"/>
        <a:cs typeface="Lucida Grande"/>
        <a:sym typeface="Lucida Grande"/>
      </a:defRPr>
    </a:lvl3pPr>
    <a:lvl4pPr indent="685800" defTabSz="457200" latinLnBrk="0">
      <a:defRPr sz="1600">
        <a:latin typeface="Lucida Grande"/>
        <a:ea typeface="Lucida Grande"/>
        <a:cs typeface="Lucida Grande"/>
        <a:sym typeface="Lucida Grande"/>
      </a:defRPr>
    </a:lvl4pPr>
    <a:lvl5pPr indent="914400" defTabSz="457200" latinLnBrk="0">
      <a:defRPr sz="1600">
        <a:latin typeface="Lucida Grande"/>
        <a:ea typeface="Lucida Grande"/>
        <a:cs typeface="Lucida Grande"/>
        <a:sym typeface="Lucida Grande"/>
      </a:defRPr>
    </a:lvl5pPr>
    <a:lvl6pPr indent="1143000" defTabSz="457200" latinLnBrk="0">
      <a:defRPr sz="1600">
        <a:latin typeface="Lucida Grande"/>
        <a:ea typeface="Lucida Grande"/>
        <a:cs typeface="Lucida Grande"/>
        <a:sym typeface="Lucida Grande"/>
      </a:defRPr>
    </a:lvl6pPr>
    <a:lvl7pPr indent="1371600" defTabSz="457200" latinLnBrk="0">
      <a:defRPr sz="1600">
        <a:latin typeface="Lucida Grande"/>
        <a:ea typeface="Lucida Grande"/>
        <a:cs typeface="Lucida Grande"/>
        <a:sym typeface="Lucida Grande"/>
      </a:defRPr>
    </a:lvl7pPr>
    <a:lvl8pPr indent="1600200" defTabSz="457200" latinLnBrk="0">
      <a:defRPr sz="1600">
        <a:latin typeface="Lucida Grande"/>
        <a:ea typeface="Lucida Grande"/>
        <a:cs typeface="Lucida Grande"/>
        <a:sym typeface="Lucida Grande"/>
      </a:defRPr>
    </a:lvl8pPr>
    <a:lvl9pPr indent="1828800" defTabSz="457200" latinLnBrk="0">
      <a:defRPr sz="1600">
        <a:latin typeface="Lucida Grande"/>
        <a:ea typeface="Lucida Grande"/>
        <a:cs typeface="Lucida Grande"/>
        <a:sym typeface="Lucida Grande"/>
      </a:defRPr>
    </a:lvl9pPr>
  </p:notesStyle>
</p:notesMaster>
</file>

<file path=ppt/slideLayouts/_rels/slideLayout1.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8.xml.rels><?xml version="1.0" encoding="UTF-8" standalone="yes"?><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9.xml.rels><?xml version="1.0" encoding="UTF-8" standalone="yes"?><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showMasterSp="1" showMasterPhAnim="1">
  <p:cSld name="Title &amp; Subtitle">
    <p:spTree>
      <p:nvGrpSpPr>
        <p:cNvPr id="1" name=""/>
        <p:cNvGrpSpPr/>
        <p:nvPr/>
      </p:nvGrpSpPr>
      <p:grpSpPr>
        <a:xfrm>
          <a:off x="0" y="0"/>
          <a:ext cx="0" cy="0"/>
          <a:chOff x="0" y="0"/>
          <a:chExt cx="0" cy="0"/>
        </a:xfrm>
      </p:grpSpPr>
      <p:sp>
        <p:nvSpPr>
          <p:cNvPr id="11" name="Shape 11"/>
          <p:cNvSpPr/>
          <p:nvPr>
            <p:ph type="title"/>
          </p:nvPr>
        </p:nvSpPr>
        <p:spPr>
          <a:xfrm>
            <a:off x="990600" y="1282700"/>
            <a:ext cx="8178800" cy="2578100"/>
          </a:xfrm>
          <a:prstGeom prst="rect">
            <a:avLst/>
          </a:prstGeom>
        </p:spPr>
        <p:txBody>
          <a:bodyPr lIns="50800" tIns="50800" rIns="50800" bIns="50800" anchor="b"/>
          <a:lstStyle/>
          <a:p>
            <a:pPr/>
            <a:r>
              <a:t>Title Text</a:t>
            </a:r>
          </a:p>
        </p:txBody>
      </p:sp>
      <p:sp>
        <p:nvSpPr>
          <p:cNvPr id="12" name="Shape 12"/>
          <p:cNvSpPr/>
          <p:nvPr>
            <p:ph type="body" sz="quarter" idx="1"/>
          </p:nvPr>
        </p:nvSpPr>
        <p:spPr>
          <a:xfrm>
            <a:off x="990600" y="3924300"/>
            <a:ext cx="8178800" cy="889000"/>
          </a:xfrm>
          <a:prstGeom prst="rect">
            <a:avLst/>
          </a:prstGeom>
        </p:spPr>
        <p:txBody>
          <a:bodyPr anchor="t"/>
          <a:lstStyle>
            <a:lvl1pPr marL="0" indent="0" algn="ctr">
              <a:spcBef>
                <a:spcPts val="0"/>
              </a:spcBef>
              <a:buSzTx/>
              <a:buNone/>
              <a:defRPr sz="2800"/>
            </a:lvl1pPr>
            <a:lvl2pPr marL="0" indent="0" algn="ctr">
              <a:spcBef>
                <a:spcPts val="0"/>
              </a:spcBef>
              <a:buSzTx/>
              <a:buNone/>
              <a:defRPr sz="2800"/>
            </a:lvl2pPr>
            <a:lvl3pPr marL="0" indent="0" algn="ctr">
              <a:spcBef>
                <a:spcPts val="0"/>
              </a:spcBef>
              <a:buSzTx/>
              <a:buNone/>
              <a:defRPr sz="2800"/>
            </a:lvl3pPr>
            <a:lvl4pPr marL="0" indent="0" algn="ctr">
              <a:spcBef>
                <a:spcPts val="0"/>
              </a:spcBef>
              <a:buSzTx/>
              <a:buNone/>
              <a:defRPr sz="2800"/>
            </a:lvl4pPr>
            <a:lvl5pPr marL="0" indent="0" algn="ctr">
              <a:spcBef>
                <a:spcPts val="0"/>
              </a:spcBef>
              <a:buSzTx/>
              <a:buNone/>
              <a:defRPr sz="2800"/>
            </a:lvl5pPr>
          </a:lstStyle>
          <a:p>
            <a:pPr/>
            <a:r>
              <a:t>Body Level One</a:t>
            </a:r>
          </a:p>
          <a:p>
            <a:pPr lvl="1"/>
            <a:r>
              <a:t>Body Level Two</a:t>
            </a:r>
          </a:p>
          <a:p>
            <a:pPr lvl="2"/>
            <a:r>
              <a:t>Body Level Three</a:t>
            </a:r>
          </a:p>
          <a:p>
            <a:pPr lvl="3"/>
            <a:r>
              <a:t>Body Level Four</a:t>
            </a:r>
          </a:p>
          <a:p>
            <a:pPr lvl="4"/>
            <a:r>
              <a:t>Body Level Five</a:t>
            </a:r>
          </a:p>
        </p:txBody>
      </p:sp>
      <p:sp>
        <p:nvSpPr>
          <p:cNvPr id="13" name="Shape 13"/>
          <p:cNvSpPr/>
          <p:nvPr>
            <p:ph type="sldNum" sz="quarter" idx="2"/>
          </p:nvPr>
        </p:nvSpPr>
        <p:spPr>
          <a:prstGeom prst="rect">
            <a:avLst/>
          </a:prstGeom>
        </p:spPr>
        <p:txBody>
          <a:bodyPr anchor="ctr"/>
          <a:lstStyle/>
          <a:p>
            <a:pPr/>
            <a:fld id="{86CB4B4D-7CA3-9044-876B-883B54F8677D}" type="slidenum"/>
          </a:p>
        </p:txBody>
      </p:sp>
    </p:spTree>
  </p:cSld>
  <p:clrMapOvr>
    <a:masterClrMapping/>
  </p:clrMapOvr>
  <p:transition xmlns:p14="http://schemas.microsoft.com/office/powerpoint/2010/main" spd="med" advClick="1"/>
</p:sldLayout>
</file>

<file path=ppt/slideLayouts/slideLayout10.xml><?xml version="1.0" encoding="utf-8"?>
<p:sldLayout xmlns:a="http://schemas.openxmlformats.org/drawingml/2006/main" xmlns:r="http://schemas.openxmlformats.org/officeDocument/2006/relationships" xmlns:p="http://schemas.openxmlformats.org/presentationml/2006/main" type="tx" showMasterSp="1" showMasterPhAnim="1">
  <p:cSld name="Title &amp; Bullets - Left">
    <p:spTree>
      <p:nvGrpSpPr>
        <p:cNvPr id="1" name=""/>
        <p:cNvGrpSpPr/>
        <p:nvPr/>
      </p:nvGrpSpPr>
      <p:grpSpPr>
        <a:xfrm>
          <a:off x="0" y="0"/>
          <a:ext cx="0" cy="0"/>
          <a:chOff x="0" y="0"/>
          <a:chExt cx="0" cy="0"/>
        </a:xfrm>
      </p:grpSpPr>
      <p:sp>
        <p:nvSpPr>
          <p:cNvPr id="89" name="Shape 89"/>
          <p:cNvSpPr/>
          <p:nvPr>
            <p:ph type="title"/>
          </p:nvPr>
        </p:nvSpPr>
        <p:spPr>
          <a:prstGeom prst="rect">
            <a:avLst/>
          </a:prstGeom>
        </p:spPr>
        <p:txBody>
          <a:bodyPr/>
          <a:lstStyle/>
          <a:p>
            <a:pPr/>
            <a:r>
              <a:t>Title Text</a:t>
            </a:r>
          </a:p>
        </p:txBody>
      </p:sp>
      <p:sp>
        <p:nvSpPr>
          <p:cNvPr id="90" name="Shape 90"/>
          <p:cNvSpPr/>
          <p:nvPr>
            <p:ph type="body" sz="half" idx="1"/>
          </p:nvPr>
        </p:nvSpPr>
        <p:spPr>
          <a:xfrm>
            <a:off x="990600" y="2159000"/>
            <a:ext cx="3937000" cy="4470400"/>
          </a:xfrm>
          <a:prstGeom prst="rect">
            <a:avLst/>
          </a:prstGeom>
        </p:spPr>
        <p:txBody>
          <a:bodyPr/>
          <a:lstStyle>
            <a:lvl1pPr marL="632734" indent="-378734">
              <a:spcBef>
                <a:spcPts val="2900"/>
              </a:spcBef>
              <a:defRPr sz="2400"/>
            </a:lvl1pPr>
            <a:lvl2pPr marL="975634" indent="-378734">
              <a:spcBef>
                <a:spcPts val="2900"/>
              </a:spcBef>
              <a:defRPr sz="2400"/>
            </a:lvl2pPr>
            <a:lvl3pPr marL="1318534" indent="-378734">
              <a:spcBef>
                <a:spcPts val="2900"/>
              </a:spcBef>
              <a:defRPr sz="2400"/>
            </a:lvl3pPr>
            <a:lvl4pPr marL="1674134" indent="-378734">
              <a:spcBef>
                <a:spcPts val="2900"/>
              </a:spcBef>
              <a:defRPr sz="2400"/>
            </a:lvl4pPr>
            <a:lvl5pPr marL="2017034" indent="-378734">
              <a:spcBef>
                <a:spcPts val="2900"/>
              </a:spcBef>
              <a:defRPr sz="2400"/>
            </a:lvl5pPr>
          </a:lstStyle>
          <a:p>
            <a:pPr/>
            <a:r>
              <a:t>Body Level One</a:t>
            </a:r>
          </a:p>
          <a:p>
            <a:pPr lvl="1"/>
            <a:r>
              <a:t>Body Level Two</a:t>
            </a:r>
          </a:p>
          <a:p>
            <a:pPr lvl="2"/>
            <a:r>
              <a:t>Body Level Three</a:t>
            </a:r>
          </a:p>
          <a:p>
            <a:pPr lvl="3"/>
            <a:r>
              <a:t>Body Level Four</a:t>
            </a:r>
          </a:p>
          <a:p>
            <a:pPr lvl="4"/>
            <a:r>
              <a:t>Body Level Five</a:t>
            </a:r>
          </a:p>
        </p:txBody>
      </p:sp>
      <p:sp>
        <p:nvSpPr>
          <p:cNvPr id="91" name="Shape 91"/>
          <p:cNvSpPr/>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1.xml><?xml version="1.0" encoding="utf-8"?>
<p:sldLayout xmlns:a="http://schemas.openxmlformats.org/drawingml/2006/main" xmlns:r="http://schemas.openxmlformats.org/officeDocument/2006/relationships" xmlns:p="http://schemas.openxmlformats.org/presentationml/2006/main" type="tx" showMasterSp="1" showMasterPhAnim="1">
  <p:cSld name="Title &amp; Bullets - Right">
    <p:spTree>
      <p:nvGrpSpPr>
        <p:cNvPr id="1" name=""/>
        <p:cNvGrpSpPr/>
        <p:nvPr/>
      </p:nvGrpSpPr>
      <p:grpSpPr>
        <a:xfrm>
          <a:off x="0" y="0"/>
          <a:ext cx="0" cy="0"/>
          <a:chOff x="0" y="0"/>
          <a:chExt cx="0" cy="0"/>
        </a:xfrm>
      </p:grpSpPr>
      <p:sp>
        <p:nvSpPr>
          <p:cNvPr id="98" name="Shape 98"/>
          <p:cNvSpPr/>
          <p:nvPr>
            <p:ph type="title"/>
          </p:nvPr>
        </p:nvSpPr>
        <p:spPr>
          <a:prstGeom prst="rect">
            <a:avLst/>
          </a:prstGeom>
        </p:spPr>
        <p:txBody>
          <a:bodyPr/>
          <a:lstStyle/>
          <a:p>
            <a:pPr/>
            <a:r>
              <a:t>Title Text</a:t>
            </a:r>
          </a:p>
        </p:txBody>
      </p:sp>
      <p:sp>
        <p:nvSpPr>
          <p:cNvPr id="99" name="Shape 99"/>
          <p:cNvSpPr/>
          <p:nvPr>
            <p:ph type="body" sz="quarter" idx="1"/>
          </p:nvPr>
        </p:nvSpPr>
        <p:spPr>
          <a:xfrm>
            <a:off x="6057900" y="2159000"/>
            <a:ext cx="3111500" cy="4470400"/>
          </a:xfrm>
          <a:prstGeom prst="rect">
            <a:avLst/>
          </a:prstGeom>
        </p:spPr>
        <p:txBody>
          <a:bodyPr/>
          <a:lstStyle>
            <a:lvl1pPr marL="632734" indent="-378734">
              <a:spcBef>
                <a:spcPts val="2900"/>
              </a:spcBef>
              <a:defRPr sz="2400"/>
            </a:lvl1pPr>
            <a:lvl2pPr marL="975634" indent="-378734">
              <a:spcBef>
                <a:spcPts val="2900"/>
              </a:spcBef>
              <a:defRPr sz="2400"/>
            </a:lvl2pPr>
            <a:lvl3pPr marL="1318534" indent="-378734">
              <a:spcBef>
                <a:spcPts val="2900"/>
              </a:spcBef>
              <a:defRPr sz="2400"/>
            </a:lvl3pPr>
            <a:lvl4pPr marL="1674134" indent="-378734">
              <a:spcBef>
                <a:spcPts val="2900"/>
              </a:spcBef>
              <a:defRPr sz="2400"/>
            </a:lvl4pPr>
            <a:lvl5pPr marL="2017034" indent="-378734">
              <a:spcBef>
                <a:spcPts val="2900"/>
              </a:spcBef>
              <a:defRPr sz="2400"/>
            </a:lvl5pPr>
          </a:lstStyle>
          <a:p>
            <a:pPr/>
            <a:r>
              <a:t>Body Level One</a:t>
            </a:r>
          </a:p>
          <a:p>
            <a:pPr lvl="1"/>
            <a:r>
              <a:t>Body Level Two</a:t>
            </a:r>
          </a:p>
          <a:p>
            <a:pPr lvl="2"/>
            <a:r>
              <a:t>Body Level Three</a:t>
            </a:r>
          </a:p>
          <a:p>
            <a:pPr lvl="3"/>
            <a:r>
              <a:t>Body Level Four</a:t>
            </a:r>
          </a:p>
          <a:p>
            <a:pPr lvl="4"/>
            <a:r>
              <a:t>Body Level Five</a:t>
            </a:r>
          </a:p>
        </p:txBody>
      </p:sp>
      <p:sp>
        <p:nvSpPr>
          <p:cNvPr id="100" name="Shape 100"/>
          <p:cNvSpPr/>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2.xml><?xml version="1.0" encoding="utf-8"?>
<p:sldLayout xmlns:a="http://schemas.openxmlformats.org/drawingml/2006/main" xmlns:r="http://schemas.openxmlformats.org/officeDocument/2006/relationships" xmlns:p="http://schemas.openxmlformats.org/presentationml/2006/main" type="tx" showMasterSp="1" showMasterPhAnim="1">
  <p:cSld name="Title &amp; Bullets">
    <p:spTree>
      <p:nvGrpSpPr>
        <p:cNvPr id="1" name=""/>
        <p:cNvGrpSpPr/>
        <p:nvPr/>
      </p:nvGrpSpPr>
      <p:grpSpPr>
        <a:xfrm>
          <a:off x="0" y="0"/>
          <a:ext cx="0" cy="0"/>
          <a:chOff x="0" y="0"/>
          <a:chExt cx="0" cy="0"/>
        </a:xfrm>
      </p:grpSpPr>
      <p:sp>
        <p:nvSpPr>
          <p:cNvPr id="107" name="Shape 107"/>
          <p:cNvSpPr/>
          <p:nvPr>
            <p:ph type="title"/>
          </p:nvPr>
        </p:nvSpPr>
        <p:spPr>
          <a:prstGeom prst="rect">
            <a:avLst/>
          </a:prstGeom>
        </p:spPr>
        <p:txBody>
          <a:bodyPr/>
          <a:lstStyle/>
          <a:p>
            <a:pPr/>
            <a:r>
              <a:t>Title Text</a:t>
            </a:r>
          </a:p>
        </p:txBody>
      </p:sp>
      <p:sp>
        <p:nvSpPr>
          <p:cNvPr id="108" name="Shape 108"/>
          <p:cNvSpPr/>
          <p:nvPr>
            <p:ph type="body" idx="1"/>
          </p:nvPr>
        </p:nvSpPr>
        <p:spPr>
          <a:xfrm>
            <a:off x="990600" y="2159000"/>
            <a:ext cx="8178800" cy="4470400"/>
          </a:xfrm>
          <a:prstGeom prst="rect">
            <a:avLst/>
          </a:prstGeom>
        </p:spPr>
        <p:txBody>
          <a:bodyPr/>
          <a:lstStyle>
            <a:lvl1pPr>
              <a:spcBef>
                <a:spcPts val="1800"/>
              </a:spcBef>
            </a:lvl1pPr>
            <a:lvl2pPr>
              <a:spcBef>
                <a:spcPts val="1800"/>
              </a:spcBef>
            </a:lvl2pPr>
            <a:lvl3pPr>
              <a:spcBef>
                <a:spcPts val="1800"/>
              </a:spcBef>
            </a:lvl3pPr>
            <a:lvl4pPr>
              <a:spcBef>
                <a:spcPts val="1800"/>
              </a:spcBef>
            </a:lvl4pPr>
            <a:lvl5pPr>
              <a:spcBef>
                <a:spcPts val="1800"/>
              </a:spcBef>
            </a:lvl5pPr>
          </a:lstStyle>
          <a:p>
            <a:pPr/>
            <a:r>
              <a:t>Body Level One</a:t>
            </a:r>
          </a:p>
          <a:p>
            <a:pPr lvl="1"/>
            <a:r>
              <a:t>Body Level Two</a:t>
            </a:r>
          </a:p>
          <a:p>
            <a:pPr lvl="2"/>
            <a:r>
              <a:t>Body Level Three</a:t>
            </a:r>
          </a:p>
          <a:p>
            <a:pPr lvl="3"/>
            <a:r>
              <a:t>Body Level Four</a:t>
            </a:r>
          </a:p>
          <a:p>
            <a:pPr lvl="4"/>
            <a:r>
              <a:t>Body Level Five</a:t>
            </a:r>
          </a:p>
        </p:txBody>
      </p:sp>
      <p:sp>
        <p:nvSpPr>
          <p:cNvPr id="109" name="Shape 109"/>
          <p:cNvSpPr/>
          <p:nvPr>
            <p:ph type="sldNum" sz="quarter" idx="2"/>
          </p:nvPr>
        </p:nvSpPr>
        <p:spPr>
          <a:prstGeom prst="rect">
            <a:avLst/>
          </a:prstGeom>
        </p:spPr>
        <p:txBody>
          <a:bodyPr anchor="t"/>
          <a:lstStyle/>
          <a:p>
            <a:pPr/>
            <a:fld id="{86CB4B4D-7CA3-9044-876B-883B54F8677D}" type="slidenum"/>
          </a:p>
        </p:txBody>
      </p:sp>
    </p:spTree>
  </p:cSld>
  <p:clrMapOvr>
    <a:masterClrMapping/>
  </p:clrMapOvr>
  <p:transition xmlns:p14="http://schemas.microsoft.com/office/powerpoint/2010/main" spd="med" advClick="1"/>
</p:sldLayout>
</file>

<file path=ppt/slideLayouts/slideLayout2.xml><?xml version="1.0" encoding="utf-8"?>
<p:sldLayout xmlns:a="http://schemas.openxmlformats.org/drawingml/2006/main" xmlns:r="http://schemas.openxmlformats.org/officeDocument/2006/relationships" xmlns:p="http://schemas.openxmlformats.org/presentationml/2006/main" type="tx" showMasterSp="1" showMasterPhAnim="1">
  <p:cSld name="Title &amp; Bullets">
    <p:spTree>
      <p:nvGrpSpPr>
        <p:cNvPr id="1" name=""/>
        <p:cNvGrpSpPr/>
        <p:nvPr/>
      </p:nvGrpSpPr>
      <p:grpSpPr>
        <a:xfrm>
          <a:off x="0" y="0"/>
          <a:ext cx="0" cy="0"/>
          <a:chOff x="0" y="0"/>
          <a:chExt cx="0" cy="0"/>
        </a:xfrm>
      </p:grpSpPr>
      <p:sp>
        <p:nvSpPr>
          <p:cNvPr id="20" name="Shape 20"/>
          <p:cNvSpPr/>
          <p:nvPr>
            <p:ph type="title"/>
          </p:nvPr>
        </p:nvSpPr>
        <p:spPr>
          <a:prstGeom prst="rect">
            <a:avLst/>
          </a:prstGeom>
        </p:spPr>
        <p:txBody>
          <a:bodyPr/>
          <a:lstStyle/>
          <a:p>
            <a:pPr/>
            <a:r>
              <a:t>Title Text</a:t>
            </a:r>
          </a:p>
        </p:txBody>
      </p:sp>
      <p:sp>
        <p:nvSpPr>
          <p:cNvPr id="21" name="Shape 21"/>
          <p:cNvSpPr/>
          <p:nvPr>
            <p:ph type="body" idx="1"/>
          </p:nvPr>
        </p:nvSpPr>
        <p:spPr>
          <a:xfrm>
            <a:off x="990600" y="2159000"/>
            <a:ext cx="8178800" cy="4470400"/>
          </a:xfrm>
          <a:prstGeom prst="rect">
            <a:avLst/>
          </a:prstGeom>
        </p:spPr>
        <p:txBody>
          <a:bodyPr/>
          <a:lstStyle>
            <a:lvl1pPr>
              <a:spcBef>
                <a:spcPts val="1800"/>
              </a:spcBef>
            </a:lvl1pPr>
            <a:lvl2pPr>
              <a:spcBef>
                <a:spcPts val="1800"/>
              </a:spcBef>
            </a:lvl2pPr>
            <a:lvl3pPr>
              <a:spcBef>
                <a:spcPts val="1800"/>
              </a:spcBef>
            </a:lvl3pPr>
            <a:lvl4pPr>
              <a:spcBef>
                <a:spcPts val="1800"/>
              </a:spcBef>
            </a:lvl4pPr>
            <a:lvl5pPr>
              <a:spcBef>
                <a:spcPts val="1800"/>
              </a:spcBef>
            </a:lvl5pPr>
          </a:lstStyle>
          <a:p>
            <a:pPr/>
            <a:r>
              <a:t>Body Level One</a:t>
            </a:r>
          </a:p>
          <a:p>
            <a:pPr lvl="1"/>
            <a:r>
              <a:t>Body Level Two</a:t>
            </a:r>
          </a:p>
          <a:p>
            <a:pPr lvl="2"/>
            <a:r>
              <a:t>Body Level Three</a:t>
            </a:r>
          </a:p>
          <a:p>
            <a:pPr lvl="3"/>
            <a:r>
              <a:t>Body Level Four</a:t>
            </a:r>
          </a:p>
          <a:p>
            <a:pPr lvl="4"/>
            <a:r>
              <a:t>Body Level Five</a:t>
            </a:r>
          </a:p>
        </p:txBody>
      </p:sp>
      <p:sp>
        <p:nvSpPr>
          <p:cNvPr id="22" name="Shape 22"/>
          <p:cNvSpPr/>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3.xml><?xml version="1.0" encoding="utf-8"?>
<p:sldLayout xmlns:a="http://schemas.openxmlformats.org/drawingml/2006/main" xmlns:r="http://schemas.openxmlformats.org/officeDocument/2006/relationships" xmlns:p="http://schemas.openxmlformats.org/presentationml/2006/main" type="tx" showMasterSp="1" showMasterPhAnim="1">
  <p:cSld name="Bullets">
    <p:spTree>
      <p:nvGrpSpPr>
        <p:cNvPr id="1" name=""/>
        <p:cNvGrpSpPr/>
        <p:nvPr/>
      </p:nvGrpSpPr>
      <p:grpSpPr>
        <a:xfrm>
          <a:off x="0" y="0"/>
          <a:ext cx="0" cy="0"/>
          <a:chOff x="0" y="0"/>
          <a:chExt cx="0" cy="0"/>
        </a:xfrm>
      </p:grpSpPr>
      <p:sp>
        <p:nvSpPr>
          <p:cNvPr id="29" name="Shape 29"/>
          <p:cNvSpPr/>
          <p:nvPr>
            <p:ph type="body" idx="1"/>
          </p:nvPr>
        </p:nvSpPr>
        <p:spPr>
          <a:prstGeom prst="rect">
            <a:avLst/>
          </a:prstGeom>
        </p:spPr>
        <p:txBody>
          <a:bodyPr/>
          <a:lstStyle/>
          <a:p>
            <a:pPr/>
            <a:r>
              <a:t>Body Level One</a:t>
            </a:r>
          </a:p>
          <a:p>
            <a:pPr lvl="1"/>
            <a:r>
              <a:t>Body Level Two</a:t>
            </a:r>
          </a:p>
          <a:p>
            <a:pPr lvl="2"/>
            <a:r>
              <a:t>Body Level Three</a:t>
            </a:r>
          </a:p>
          <a:p>
            <a:pPr lvl="3"/>
            <a:r>
              <a:t>Body Level Four</a:t>
            </a:r>
          </a:p>
          <a:p>
            <a:pPr lvl="4"/>
            <a:r>
              <a:t>Body Level Five</a:t>
            </a:r>
          </a:p>
        </p:txBody>
      </p:sp>
      <p:sp>
        <p:nvSpPr>
          <p:cNvPr id="30" name="Shape 30"/>
          <p:cNvSpPr/>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4.xml><?xml version="1.0" encoding="utf-8"?>
<p:sldLayout xmlns:a="http://schemas.openxmlformats.org/drawingml/2006/main" xmlns:r="http://schemas.openxmlformats.org/officeDocument/2006/relationships" xmlns:p="http://schemas.openxmlformats.org/presentationml/2006/main" type="tx" showMasterSp="1" showMasterPhAnim="1">
  <p:cSld name="Blank">
    <p:spTree>
      <p:nvGrpSpPr>
        <p:cNvPr id="1" name=""/>
        <p:cNvGrpSpPr/>
        <p:nvPr/>
      </p:nvGrpSpPr>
      <p:grpSpPr>
        <a:xfrm>
          <a:off x="0" y="0"/>
          <a:ext cx="0" cy="0"/>
          <a:chOff x="0" y="0"/>
          <a:chExt cx="0" cy="0"/>
        </a:xfrm>
      </p:grpSpPr>
      <p:sp>
        <p:nvSpPr>
          <p:cNvPr id="37" name="Shape 37"/>
          <p:cNvSpPr/>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5.xml><?xml version="1.0" encoding="utf-8"?>
<p:sldLayout xmlns:a="http://schemas.openxmlformats.org/drawingml/2006/main" xmlns:r="http://schemas.openxmlformats.org/officeDocument/2006/relationships" xmlns:p="http://schemas.openxmlformats.org/presentationml/2006/main" type="tx" showMasterSp="1" showMasterPhAnim="1">
  <p:cSld name="Title - Top">
    <p:spTree>
      <p:nvGrpSpPr>
        <p:cNvPr id="1" name=""/>
        <p:cNvGrpSpPr/>
        <p:nvPr/>
      </p:nvGrpSpPr>
      <p:grpSpPr>
        <a:xfrm>
          <a:off x="0" y="0"/>
          <a:ext cx="0" cy="0"/>
          <a:chOff x="0" y="0"/>
          <a:chExt cx="0" cy="0"/>
        </a:xfrm>
      </p:grpSpPr>
      <p:sp>
        <p:nvSpPr>
          <p:cNvPr id="44" name="Shape 44"/>
          <p:cNvSpPr/>
          <p:nvPr>
            <p:ph type="title"/>
          </p:nvPr>
        </p:nvSpPr>
        <p:spPr>
          <a:prstGeom prst="rect">
            <a:avLst/>
          </a:prstGeom>
        </p:spPr>
        <p:txBody>
          <a:bodyPr/>
          <a:lstStyle/>
          <a:p>
            <a:pPr/>
            <a:r>
              <a:t>Title Text</a:t>
            </a:r>
          </a:p>
        </p:txBody>
      </p:sp>
      <p:sp>
        <p:nvSpPr>
          <p:cNvPr id="45" name="Shape 45"/>
          <p:cNvSpPr/>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6.xml><?xml version="1.0" encoding="utf-8"?>
<p:sldLayout xmlns:a="http://schemas.openxmlformats.org/drawingml/2006/main" xmlns:r="http://schemas.openxmlformats.org/officeDocument/2006/relationships" xmlns:p="http://schemas.openxmlformats.org/presentationml/2006/main" type="tx" showMasterSp="1" showMasterPhAnim="1">
  <p:cSld name="Title - Center">
    <p:spTree>
      <p:nvGrpSpPr>
        <p:cNvPr id="1" name=""/>
        <p:cNvGrpSpPr/>
        <p:nvPr/>
      </p:nvGrpSpPr>
      <p:grpSpPr>
        <a:xfrm>
          <a:off x="0" y="0"/>
          <a:ext cx="0" cy="0"/>
          <a:chOff x="0" y="0"/>
          <a:chExt cx="0" cy="0"/>
        </a:xfrm>
      </p:grpSpPr>
      <p:sp>
        <p:nvSpPr>
          <p:cNvPr id="52" name="Shape 52"/>
          <p:cNvSpPr/>
          <p:nvPr>
            <p:ph type="title"/>
          </p:nvPr>
        </p:nvSpPr>
        <p:spPr>
          <a:xfrm>
            <a:off x="990600" y="2324100"/>
            <a:ext cx="8178800" cy="2971800"/>
          </a:xfrm>
          <a:prstGeom prst="rect">
            <a:avLst/>
          </a:prstGeom>
        </p:spPr>
        <p:txBody>
          <a:bodyPr/>
          <a:lstStyle/>
          <a:p>
            <a:pPr/>
            <a:r>
              <a:t>Title Text</a:t>
            </a:r>
          </a:p>
        </p:txBody>
      </p:sp>
      <p:sp>
        <p:nvSpPr>
          <p:cNvPr id="53" name="Shape 53"/>
          <p:cNvSpPr/>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7.xml><?xml version="1.0" encoding="utf-8"?>
<p:sldLayout xmlns:a="http://schemas.openxmlformats.org/drawingml/2006/main" xmlns:r="http://schemas.openxmlformats.org/officeDocument/2006/relationships" xmlns:p="http://schemas.openxmlformats.org/presentationml/2006/main" type="tx" showMasterSp="1" showMasterPhAnim="1">
  <p:cSld name="Photo - Horizontal">
    <p:bg>
      <p:bgPr>
        <a:solidFill>
          <a:srgbClr val="EAEAEA"/>
        </a:solidFill>
      </p:bgPr>
    </p:bg>
    <p:spTree>
      <p:nvGrpSpPr>
        <p:cNvPr id="1" name=""/>
        <p:cNvGrpSpPr/>
        <p:nvPr/>
      </p:nvGrpSpPr>
      <p:grpSpPr>
        <a:xfrm>
          <a:off x="0" y="0"/>
          <a:ext cx="0" cy="0"/>
          <a:chOff x="0" y="0"/>
          <a:chExt cx="0" cy="0"/>
        </a:xfrm>
      </p:grpSpPr>
      <p:pic>
        <p:nvPicPr>
          <p:cNvPr id="60" name="white_photo-h.pdf"/>
          <p:cNvPicPr>
            <a:picLocks noChangeAspect="1"/>
          </p:cNvPicPr>
          <p:nvPr/>
        </p:nvPicPr>
        <p:blipFill>
          <a:blip r:embed="rId2">
            <a:extLst/>
          </a:blip>
          <a:stretch>
            <a:fillRect/>
          </a:stretch>
        </p:blipFill>
        <p:spPr>
          <a:xfrm>
            <a:off x="0" y="0"/>
            <a:ext cx="10160000" cy="7620000"/>
          </a:xfrm>
          <a:prstGeom prst="rect">
            <a:avLst/>
          </a:prstGeom>
          <a:ln w="12700">
            <a:miter lim="400000"/>
          </a:ln>
        </p:spPr>
      </p:pic>
      <p:sp>
        <p:nvSpPr>
          <p:cNvPr id="61" name="Shape 61"/>
          <p:cNvSpPr/>
          <p:nvPr>
            <p:ph type="title"/>
          </p:nvPr>
        </p:nvSpPr>
        <p:spPr>
          <a:xfrm>
            <a:off x="990600" y="5753100"/>
            <a:ext cx="8178800" cy="1333500"/>
          </a:xfrm>
          <a:prstGeom prst="rect">
            <a:avLst/>
          </a:prstGeom>
        </p:spPr>
        <p:txBody>
          <a:bodyPr/>
          <a:lstStyle/>
          <a:p>
            <a:pPr/>
            <a:r>
              <a:t>Title Text</a:t>
            </a:r>
          </a:p>
        </p:txBody>
      </p:sp>
      <p:sp>
        <p:nvSpPr>
          <p:cNvPr id="62" name="Shape 62"/>
          <p:cNvSpPr/>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8.xml><?xml version="1.0" encoding="utf-8"?>
<p:sldLayout xmlns:a="http://schemas.openxmlformats.org/drawingml/2006/main" xmlns:r="http://schemas.openxmlformats.org/officeDocument/2006/relationships" xmlns:p="http://schemas.openxmlformats.org/presentationml/2006/main" type="tx" showMasterSp="1" showMasterPhAnim="1">
  <p:cSld name="Photo - Vertical">
    <p:bg>
      <p:bgPr>
        <a:solidFill>
          <a:srgbClr val="EAEAEA"/>
        </a:solidFill>
      </p:bgPr>
    </p:bg>
    <p:spTree>
      <p:nvGrpSpPr>
        <p:cNvPr id="1" name=""/>
        <p:cNvGrpSpPr/>
        <p:nvPr/>
      </p:nvGrpSpPr>
      <p:grpSpPr>
        <a:xfrm>
          <a:off x="0" y="0"/>
          <a:ext cx="0" cy="0"/>
          <a:chOff x="0" y="0"/>
          <a:chExt cx="0" cy="0"/>
        </a:xfrm>
      </p:grpSpPr>
      <p:pic>
        <p:nvPicPr>
          <p:cNvPr id="69" name="white_photo-v-1.pdf"/>
          <p:cNvPicPr>
            <a:picLocks noChangeAspect="1"/>
          </p:cNvPicPr>
          <p:nvPr/>
        </p:nvPicPr>
        <p:blipFill>
          <a:blip r:embed="rId2">
            <a:extLst/>
          </a:blip>
          <a:stretch>
            <a:fillRect/>
          </a:stretch>
        </p:blipFill>
        <p:spPr>
          <a:xfrm>
            <a:off x="0" y="0"/>
            <a:ext cx="10160000" cy="7620000"/>
          </a:xfrm>
          <a:prstGeom prst="rect">
            <a:avLst/>
          </a:prstGeom>
          <a:ln w="12700">
            <a:miter lim="400000"/>
          </a:ln>
        </p:spPr>
      </p:pic>
      <p:sp>
        <p:nvSpPr>
          <p:cNvPr id="70" name="Shape 70"/>
          <p:cNvSpPr/>
          <p:nvPr>
            <p:ph type="title"/>
          </p:nvPr>
        </p:nvSpPr>
        <p:spPr>
          <a:xfrm>
            <a:off x="444500" y="1104900"/>
            <a:ext cx="4635500" cy="2578100"/>
          </a:xfrm>
          <a:prstGeom prst="rect">
            <a:avLst/>
          </a:prstGeom>
        </p:spPr>
        <p:txBody>
          <a:bodyPr lIns="50800" tIns="50800" rIns="50800" bIns="50800" anchor="b"/>
          <a:lstStyle>
            <a:lvl1pPr>
              <a:defRPr sz="5400"/>
            </a:lvl1pPr>
          </a:lstStyle>
          <a:p>
            <a:pPr/>
            <a:r>
              <a:t>Title Text</a:t>
            </a:r>
          </a:p>
        </p:txBody>
      </p:sp>
      <p:sp>
        <p:nvSpPr>
          <p:cNvPr id="71" name="Shape 71"/>
          <p:cNvSpPr/>
          <p:nvPr>
            <p:ph type="body" sz="quarter" idx="1"/>
          </p:nvPr>
        </p:nvSpPr>
        <p:spPr>
          <a:xfrm>
            <a:off x="444500" y="3746500"/>
            <a:ext cx="4635500" cy="2578100"/>
          </a:xfrm>
          <a:prstGeom prst="rect">
            <a:avLst/>
          </a:prstGeom>
        </p:spPr>
        <p:txBody>
          <a:bodyPr anchor="t"/>
          <a:lstStyle>
            <a:lvl1pPr marL="0" indent="0" algn="ctr">
              <a:spcBef>
                <a:spcPts val="0"/>
              </a:spcBef>
              <a:buSzTx/>
              <a:buNone/>
              <a:defRPr sz="2600"/>
            </a:lvl1pPr>
            <a:lvl2pPr marL="0" indent="0" algn="ctr">
              <a:spcBef>
                <a:spcPts val="0"/>
              </a:spcBef>
              <a:buSzTx/>
              <a:buNone/>
              <a:defRPr sz="2600"/>
            </a:lvl2pPr>
            <a:lvl3pPr marL="0" indent="0" algn="ctr">
              <a:spcBef>
                <a:spcPts val="0"/>
              </a:spcBef>
              <a:buSzTx/>
              <a:buNone/>
              <a:defRPr sz="2600"/>
            </a:lvl3pPr>
            <a:lvl4pPr marL="0" indent="0" algn="ctr">
              <a:spcBef>
                <a:spcPts val="0"/>
              </a:spcBef>
              <a:buSzTx/>
              <a:buNone/>
              <a:defRPr sz="2600"/>
            </a:lvl4pPr>
            <a:lvl5pPr marL="0" indent="0" algn="ctr">
              <a:spcBef>
                <a:spcPts val="0"/>
              </a:spcBef>
              <a:buSzTx/>
              <a:buNone/>
              <a:defRPr sz="2600"/>
            </a:lvl5pPr>
          </a:lstStyle>
          <a:p>
            <a:pPr/>
            <a:r>
              <a:t>Body Level One</a:t>
            </a:r>
          </a:p>
          <a:p>
            <a:pPr lvl="1"/>
            <a:r>
              <a:t>Body Level Two</a:t>
            </a:r>
          </a:p>
          <a:p>
            <a:pPr lvl="2"/>
            <a:r>
              <a:t>Body Level Three</a:t>
            </a:r>
          </a:p>
          <a:p>
            <a:pPr lvl="3"/>
            <a:r>
              <a:t>Body Level Four</a:t>
            </a:r>
          </a:p>
          <a:p>
            <a:pPr lvl="4"/>
            <a:r>
              <a:t>Body Level Five</a:t>
            </a:r>
          </a:p>
        </p:txBody>
      </p:sp>
      <p:sp>
        <p:nvSpPr>
          <p:cNvPr id="72" name="Shape 72"/>
          <p:cNvSpPr/>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9.xml><?xml version="1.0" encoding="utf-8"?>
<p:sldLayout xmlns:a="http://schemas.openxmlformats.org/drawingml/2006/main" xmlns:r="http://schemas.openxmlformats.org/officeDocument/2006/relationships" xmlns:p="http://schemas.openxmlformats.org/presentationml/2006/main" type="tx" showMasterSp="1" showMasterPhAnim="1">
  <p:cSld name="Title, Bullets &amp; Photo">
    <p:bg>
      <p:bgPr>
        <a:solidFill>
          <a:srgbClr val="EAEAEA"/>
        </a:solidFill>
      </p:bgPr>
    </p:bg>
    <p:spTree>
      <p:nvGrpSpPr>
        <p:cNvPr id="1" name=""/>
        <p:cNvGrpSpPr/>
        <p:nvPr/>
      </p:nvGrpSpPr>
      <p:grpSpPr>
        <a:xfrm>
          <a:off x="0" y="0"/>
          <a:ext cx="0" cy="0"/>
          <a:chOff x="0" y="0"/>
          <a:chExt cx="0" cy="0"/>
        </a:xfrm>
      </p:grpSpPr>
      <p:pic>
        <p:nvPicPr>
          <p:cNvPr id="79" name="white_photo-bullets-1.pdf"/>
          <p:cNvPicPr>
            <a:picLocks noChangeAspect="1"/>
          </p:cNvPicPr>
          <p:nvPr/>
        </p:nvPicPr>
        <p:blipFill>
          <a:blip r:embed="rId2">
            <a:extLst/>
          </a:blip>
          <a:stretch>
            <a:fillRect/>
          </a:stretch>
        </p:blipFill>
        <p:spPr>
          <a:xfrm>
            <a:off x="0" y="0"/>
            <a:ext cx="10160000" cy="7620000"/>
          </a:xfrm>
          <a:prstGeom prst="rect">
            <a:avLst/>
          </a:prstGeom>
          <a:ln w="12700">
            <a:miter lim="400000"/>
          </a:ln>
        </p:spPr>
      </p:pic>
      <p:sp>
        <p:nvSpPr>
          <p:cNvPr id="80" name="Shape 80"/>
          <p:cNvSpPr/>
          <p:nvPr>
            <p:ph type="title"/>
          </p:nvPr>
        </p:nvSpPr>
        <p:spPr>
          <a:prstGeom prst="rect">
            <a:avLst/>
          </a:prstGeom>
        </p:spPr>
        <p:txBody>
          <a:bodyPr/>
          <a:lstStyle/>
          <a:p>
            <a:pPr/>
            <a:r>
              <a:t>Title Text</a:t>
            </a:r>
          </a:p>
        </p:txBody>
      </p:sp>
      <p:sp>
        <p:nvSpPr>
          <p:cNvPr id="81" name="Shape 81"/>
          <p:cNvSpPr/>
          <p:nvPr>
            <p:ph type="body" sz="half" idx="1"/>
          </p:nvPr>
        </p:nvSpPr>
        <p:spPr>
          <a:xfrm>
            <a:off x="990600" y="2159000"/>
            <a:ext cx="3937000" cy="4470400"/>
          </a:xfrm>
          <a:prstGeom prst="rect">
            <a:avLst/>
          </a:prstGeom>
        </p:spPr>
        <p:txBody>
          <a:bodyPr/>
          <a:lstStyle>
            <a:lvl1pPr marL="632734" indent="-378734">
              <a:spcBef>
                <a:spcPts val="2900"/>
              </a:spcBef>
              <a:defRPr sz="2400"/>
            </a:lvl1pPr>
            <a:lvl2pPr marL="975634" indent="-378734">
              <a:spcBef>
                <a:spcPts val="2900"/>
              </a:spcBef>
              <a:defRPr sz="2400"/>
            </a:lvl2pPr>
            <a:lvl3pPr marL="1318534" indent="-378734">
              <a:spcBef>
                <a:spcPts val="2900"/>
              </a:spcBef>
              <a:defRPr sz="2400"/>
            </a:lvl3pPr>
            <a:lvl4pPr marL="1674134" indent="-378734">
              <a:spcBef>
                <a:spcPts val="2900"/>
              </a:spcBef>
              <a:defRPr sz="2400"/>
            </a:lvl4pPr>
            <a:lvl5pPr marL="2017034" indent="-378734">
              <a:spcBef>
                <a:spcPts val="2900"/>
              </a:spcBef>
              <a:defRPr sz="2400"/>
            </a:lvl5pPr>
          </a:lstStyle>
          <a:p>
            <a:pPr/>
            <a:r>
              <a:t>Body Level One</a:t>
            </a:r>
          </a:p>
          <a:p>
            <a:pPr lvl="1"/>
            <a:r>
              <a:t>Body Level Two</a:t>
            </a:r>
          </a:p>
          <a:p>
            <a:pPr lvl="2"/>
            <a:r>
              <a:t>Body Level Three</a:t>
            </a:r>
          </a:p>
          <a:p>
            <a:pPr lvl="3"/>
            <a:r>
              <a:t>Body Level Four</a:t>
            </a:r>
          </a:p>
          <a:p>
            <a:pPr lvl="4"/>
            <a:r>
              <a:t>Body Level Five</a:t>
            </a:r>
          </a:p>
        </p:txBody>
      </p:sp>
      <p:sp>
        <p:nvSpPr>
          <p:cNvPr id="82" name="Shape 82"/>
          <p:cNvSpPr/>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Masters/_rels/slideMaster1.xml.rels><?xml version="1.0" encoding="UTF-8" standalone="yes"?><Relationships xmlns="http://schemas.openxmlformats.org/package/2006/relationships"><Relationship Id="rId1" Type="http://schemas.openxmlformats.org/officeDocument/2006/relationships/theme" Target="../theme/theme1.xml"/><Relationship Id="rId2" Type="http://schemas.openxmlformats.org/officeDocument/2006/relationships/slideLayout" Target="../slideLayouts/slideLayout1.xml"/><Relationship Id="rId3" Type="http://schemas.openxmlformats.org/officeDocument/2006/relationships/slideLayout" Target="../slideLayouts/slideLayout2.xml"/><Relationship Id="rId4" Type="http://schemas.openxmlformats.org/officeDocument/2006/relationships/slideLayout" Target="../slideLayouts/slideLayout3.xml"/><Relationship Id="rId5" Type="http://schemas.openxmlformats.org/officeDocument/2006/relationships/slideLayout" Target="../slideLayouts/slideLayout4.xml"/><Relationship Id="rId6" Type="http://schemas.openxmlformats.org/officeDocument/2006/relationships/slideLayout" Target="../slideLayouts/slideLayout5.xml"/><Relationship Id="rId7" Type="http://schemas.openxmlformats.org/officeDocument/2006/relationships/slideLayout" Target="../slideLayouts/slideLayout6.xml"/><Relationship Id="rId8" Type="http://schemas.openxmlformats.org/officeDocument/2006/relationships/slideLayout" Target="../slideLayouts/slideLayout7.xml"/><Relationship Id="rId9" Type="http://schemas.openxmlformats.org/officeDocument/2006/relationships/slideLayout" Target="../slideLayouts/slideLayout8.xml"/><Relationship Id="rId10" Type="http://schemas.openxmlformats.org/officeDocument/2006/relationships/slideLayout" Target="../slideLayouts/slideLayout9.xml"/><Relationship Id="rId11" Type="http://schemas.openxmlformats.org/officeDocument/2006/relationships/slideLayout" Target="../slideLayouts/slideLayout10.xml"/><Relationship Id="rId12" Type="http://schemas.openxmlformats.org/officeDocument/2006/relationships/slideLayout" Target="../slideLayouts/slideLayout11.xml"/><Relationship Id="rId13" Type="http://schemas.openxmlformats.org/officeDocument/2006/relationships/slideLayout" Target="../slideLayouts/slideLayout1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p:bgPr>
    </p:bg>
    <p:spTree>
      <p:nvGrpSpPr>
        <p:cNvPr id="1" name=""/>
        <p:cNvGrpSpPr/>
        <p:nvPr/>
      </p:nvGrpSpPr>
      <p:grpSpPr>
        <a:xfrm>
          <a:off x="0" y="0"/>
          <a:ext cx="0" cy="0"/>
          <a:chOff x="0" y="0"/>
          <a:chExt cx="0" cy="0"/>
        </a:xfrm>
      </p:grpSpPr>
      <p:sp>
        <p:nvSpPr>
          <p:cNvPr id="2" name="Shape 2"/>
          <p:cNvSpPr/>
          <p:nvPr>
            <p:ph type="body" idx="1"/>
          </p:nvPr>
        </p:nvSpPr>
        <p:spPr>
          <a:xfrm>
            <a:off x="990600" y="990600"/>
            <a:ext cx="8178800" cy="5638800"/>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lstStyle/>
          <a:p>
            <a:pPr/>
            <a:r>
              <a:t>Body Level One</a:t>
            </a:r>
          </a:p>
          <a:p>
            <a:pPr lvl="1"/>
            <a:r>
              <a:t>Body Level Two</a:t>
            </a:r>
          </a:p>
          <a:p>
            <a:pPr lvl="2"/>
            <a:r>
              <a:t>Body Level Three</a:t>
            </a:r>
          </a:p>
          <a:p>
            <a:pPr lvl="3"/>
            <a:r>
              <a:t>Body Level Four</a:t>
            </a:r>
          </a:p>
          <a:p>
            <a:pPr lvl="4"/>
            <a:r>
              <a:t>Body Level Five</a:t>
            </a:r>
          </a:p>
        </p:txBody>
      </p:sp>
      <p:sp>
        <p:nvSpPr>
          <p:cNvPr id="3" name="Shape 3"/>
          <p:cNvSpPr/>
          <p:nvPr>
            <p:ph type="title"/>
          </p:nvPr>
        </p:nvSpPr>
        <p:spPr>
          <a:xfrm>
            <a:off x="990600" y="203200"/>
            <a:ext cx="8178800" cy="1905000"/>
          </a:xfrm>
          <a:prstGeom prst="rect">
            <a:avLst/>
          </a:prstGeom>
          <a:ln w="12700">
            <a:miter lim="400000"/>
          </a:ln>
          <a:extLst>
            <a:ext uri="{C572A759-6A51-4108-AA02-DFA0A04FC94B}">
              <ma14:wrappingTextBoxFlag xmlns:ma14="http://schemas.microsoft.com/office/mac/drawingml/2011/main" val="1"/>
            </a:ext>
          </a:extLst>
        </p:spPr>
        <p:txBody>
          <a:bodyPr lIns="0" tIns="0" rIns="0" bIns="0" anchor="ctr"/>
          <a:lstStyle/>
          <a:p>
            <a:pPr/>
            <a:r>
              <a:t>Title Text</a:t>
            </a:r>
          </a:p>
        </p:txBody>
      </p:sp>
      <p:sp>
        <p:nvSpPr>
          <p:cNvPr id="4" name="Shape 4"/>
          <p:cNvSpPr/>
          <p:nvPr>
            <p:ph type="sldNum" sz="quarter" idx="2"/>
          </p:nvPr>
        </p:nvSpPr>
        <p:spPr>
          <a:xfrm>
            <a:off x="4940300" y="7251700"/>
            <a:ext cx="266700" cy="279400"/>
          </a:xfrm>
          <a:prstGeom prst="rect">
            <a:avLst/>
          </a:prstGeom>
          <a:ln w="12700">
            <a:miter lim="400000"/>
          </a:ln>
        </p:spPr>
        <p:txBody>
          <a:bodyPr wrap="none" lIns="38100" tIns="38100" rIns="38100" bIns="38100" anchor="b">
            <a:spAutoFit/>
          </a:bodyPr>
          <a:lstStyle>
            <a:lvl1pPr>
              <a:defRPr sz="1400"/>
            </a:lvl1pPr>
          </a:lstStyle>
          <a:p>
            <a:pPr/>
            <a:fld id="{86CB4B4D-7CA3-9044-876B-883B54F8677D}" type="slidenum"/>
          </a:p>
        </p:txBody>
      </p:sp>
    </p:spTree>
  </p:cSld>
  <p:clrMap bg1="lt1" tx1="dk1" bg2="lt2" tx2="dk2" accent1="accent1" accent2="accent2" accent3="accent3" accent4="accent4" accent5="accent5" accent6="accent6" hlink="hlink" folHlink="folHlink"/>
  <p:sldLayoutIdLst>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Lst>
  <p:transition xmlns:p14="http://schemas.microsoft.com/office/powerpoint/2010/main" spd="med" advClick="1"/>
  <p:txStyles>
    <p:titleStyle>
      <a:lvl1pPr marL="0" marR="0" indent="0" algn="ctr" defTabSz="457200" rtl="0" latinLnBrk="0">
        <a:lnSpc>
          <a:spcPct val="100000"/>
        </a:lnSpc>
        <a:spcBef>
          <a:spcPts val="0"/>
        </a:spcBef>
        <a:spcAft>
          <a:spcPts val="0"/>
        </a:spcAft>
        <a:buClrTx/>
        <a:buSzTx/>
        <a:buFontTx/>
        <a:buNone/>
        <a:tabLst/>
        <a:defRPr b="0" baseline="0" cap="none" i="0" spc="0" strike="noStrike" sz="6400" u="none">
          <a:ln>
            <a:noFill/>
          </a:ln>
          <a:solidFill>
            <a:srgbClr val="000000"/>
          </a:solidFill>
          <a:uFillTx/>
          <a:latin typeface="+mn-lt"/>
          <a:ea typeface="+mn-ea"/>
          <a:cs typeface="+mn-cs"/>
          <a:sym typeface="Gill Sans"/>
        </a:defRPr>
      </a:lvl1pPr>
      <a:lvl2pPr marL="0" marR="0" indent="228600" algn="ctr" defTabSz="457200" rtl="0" latinLnBrk="0">
        <a:lnSpc>
          <a:spcPct val="100000"/>
        </a:lnSpc>
        <a:spcBef>
          <a:spcPts val="0"/>
        </a:spcBef>
        <a:spcAft>
          <a:spcPts val="0"/>
        </a:spcAft>
        <a:buClrTx/>
        <a:buSzTx/>
        <a:buFontTx/>
        <a:buNone/>
        <a:tabLst/>
        <a:defRPr b="0" baseline="0" cap="none" i="0" spc="0" strike="noStrike" sz="6400" u="none">
          <a:ln>
            <a:noFill/>
          </a:ln>
          <a:solidFill>
            <a:srgbClr val="000000"/>
          </a:solidFill>
          <a:uFillTx/>
          <a:latin typeface="+mn-lt"/>
          <a:ea typeface="+mn-ea"/>
          <a:cs typeface="+mn-cs"/>
          <a:sym typeface="Gill Sans"/>
        </a:defRPr>
      </a:lvl2pPr>
      <a:lvl3pPr marL="0" marR="0" indent="457200" algn="ctr" defTabSz="457200" rtl="0" latinLnBrk="0">
        <a:lnSpc>
          <a:spcPct val="100000"/>
        </a:lnSpc>
        <a:spcBef>
          <a:spcPts val="0"/>
        </a:spcBef>
        <a:spcAft>
          <a:spcPts val="0"/>
        </a:spcAft>
        <a:buClrTx/>
        <a:buSzTx/>
        <a:buFontTx/>
        <a:buNone/>
        <a:tabLst/>
        <a:defRPr b="0" baseline="0" cap="none" i="0" spc="0" strike="noStrike" sz="6400" u="none">
          <a:ln>
            <a:noFill/>
          </a:ln>
          <a:solidFill>
            <a:srgbClr val="000000"/>
          </a:solidFill>
          <a:uFillTx/>
          <a:latin typeface="+mn-lt"/>
          <a:ea typeface="+mn-ea"/>
          <a:cs typeface="+mn-cs"/>
          <a:sym typeface="Gill Sans"/>
        </a:defRPr>
      </a:lvl3pPr>
      <a:lvl4pPr marL="0" marR="0" indent="685800" algn="ctr" defTabSz="457200" rtl="0" latinLnBrk="0">
        <a:lnSpc>
          <a:spcPct val="100000"/>
        </a:lnSpc>
        <a:spcBef>
          <a:spcPts val="0"/>
        </a:spcBef>
        <a:spcAft>
          <a:spcPts val="0"/>
        </a:spcAft>
        <a:buClrTx/>
        <a:buSzTx/>
        <a:buFontTx/>
        <a:buNone/>
        <a:tabLst/>
        <a:defRPr b="0" baseline="0" cap="none" i="0" spc="0" strike="noStrike" sz="6400" u="none">
          <a:ln>
            <a:noFill/>
          </a:ln>
          <a:solidFill>
            <a:srgbClr val="000000"/>
          </a:solidFill>
          <a:uFillTx/>
          <a:latin typeface="+mn-lt"/>
          <a:ea typeface="+mn-ea"/>
          <a:cs typeface="+mn-cs"/>
          <a:sym typeface="Gill Sans"/>
        </a:defRPr>
      </a:lvl4pPr>
      <a:lvl5pPr marL="0" marR="0" indent="914400" algn="ctr" defTabSz="457200" rtl="0" latinLnBrk="0">
        <a:lnSpc>
          <a:spcPct val="100000"/>
        </a:lnSpc>
        <a:spcBef>
          <a:spcPts val="0"/>
        </a:spcBef>
        <a:spcAft>
          <a:spcPts val="0"/>
        </a:spcAft>
        <a:buClrTx/>
        <a:buSzTx/>
        <a:buFontTx/>
        <a:buNone/>
        <a:tabLst/>
        <a:defRPr b="0" baseline="0" cap="none" i="0" spc="0" strike="noStrike" sz="6400" u="none">
          <a:ln>
            <a:noFill/>
          </a:ln>
          <a:solidFill>
            <a:srgbClr val="000000"/>
          </a:solidFill>
          <a:uFillTx/>
          <a:latin typeface="+mn-lt"/>
          <a:ea typeface="+mn-ea"/>
          <a:cs typeface="+mn-cs"/>
          <a:sym typeface="Gill Sans"/>
        </a:defRPr>
      </a:lvl5pPr>
      <a:lvl6pPr marL="0" marR="0" indent="1143000" algn="ctr" defTabSz="457200" rtl="0" latinLnBrk="0">
        <a:lnSpc>
          <a:spcPct val="100000"/>
        </a:lnSpc>
        <a:spcBef>
          <a:spcPts val="0"/>
        </a:spcBef>
        <a:spcAft>
          <a:spcPts val="0"/>
        </a:spcAft>
        <a:buClrTx/>
        <a:buSzTx/>
        <a:buFontTx/>
        <a:buNone/>
        <a:tabLst/>
        <a:defRPr b="0" baseline="0" cap="none" i="0" spc="0" strike="noStrike" sz="6400" u="none">
          <a:ln>
            <a:noFill/>
          </a:ln>
          <a:solidFill>
            <a:srgbClr val="000000"/>
          </a:solidFill>
          <a:uFillTx/>
          <a:latin typeface="+mn-lt"/>
          <a:ea typeface="+mn-ea"/>
          <a:cs typeface="+mn-cs"/>
          <a:sym typeface="Gill Sans"/>
        </a:defRPr>
      </a:lvl6pPr>
      <a:lvl7pPr marL="0" marR="0" indent="1371600" algn="ctr" defTabSz="457200" rtl="0" latinLnBrk="0">
        <a:lnSpc>
          <a:spcPct val="100000"/>
        </a:lnSpc>
        <a:spcBef>
          <a:spcPts val="0"/>
        </a:spcBef>
        <a:spcAft>
          <a:spcPts val="0"/>
        </a:spcAft>
        <a:buClrTx/>
        <a:buSzTx/>
        <a:buFontTx/>
        <a:buNone/>
        <a:tabLst/>
        <a:defRPr b="0" baseline="0" cap="none" i="0" spc="0" strike="noStrike" sz="6400" u="none">
          <a:ln>
            <a:noFill/>
          </a:ln>
          <a:solidFill>
            <a:srgbClr val="000000"/>
          </a:solidFill>
          <a:uFillTx/>
          <a:latin typeface="+mn-lt"/>
          <a:ea typeface="+mn-ea"/>
          <a:cs typeface="+mn-cs"/>
          <a:sym typeface="Gill Sans"/>
        </a:defRPr>
      </a:lvl7pPr>
      <a:lvl8pPr marL="0" marR="0" indent="1600200" algn="ctr" defTabSz="457200" rtl="0" latinLnBrk="0">
        <a:lnSpc>
          <a:spcPct val="100000"/>
        </a:lnSpc>
        <a:spcBef>
          <a:spcPts val="0"/>
        </a:spcBef>
        <a:spcAft>
          <a:spcPts val="0"/>
        </a:spcAft>
        <a:buClrTx/>
        <a:buSzTx/>
        <a:buFontTx/>
        <a:buNone/>
        <a:tabLst/>
        <a:defRPr b="0" baseline="0" cap="none" i="0" spc="0" strike="noStrike" sz="6400" u="none">
          <a:ln>
            <a:noFill/>
          </a:ln>
          <a:solidFill>
            <a:srgbClr val="000000"/>
          </a:solidFill>
          <a:uFillTx/>
          <a:latin typeface="+mn-lt"/>
          <a:ea typeface="+mn-ea"/>
          <a:cs typeface="+mn-cs"/>
          <a:sym typeface="Gill Sans"/>
        </a:defRPr>
      </a:lvl8pPr>
      <a:lvl9pPr marL="0" marR="0" indent="1828800" algn="ctr" defTabSz="457200" rtl="0" latinLnBrk="0">
        <a:lnSpc>
          <a:spcPct val="100000"/>
        </a:lnSpc>
        <a:spcBef>
          <a:spcPts val="0"/>
        </a:spcBef>
        <a:spcAft>
          <a:spcPts val="0"/>
        </a:spcAft>
        <a:buClrTx/>
        <a:buSzTx/>
        <a:buFontTx/>
        <a:buNone/>
        <a:tabLst/>
        <a:defRPr b="0" baseline="0" cap="none" i="0" spc="0" strike="noStrike" sz="6400" u="none">
          <a:ln>
            <a:noFill/>
          </a:ln>
          <a:solidFill>
            <a:srgbClr val="000000"/>
          </a:solidFill>
          <a:uFillTx/>
          <a:latin typeface="+mn-lt"/>
          <a:ea typeface="+mn-ea"/>
          <a:cs typeface="+mn-cs"/>
          <a:sym typeface="Gill Sans"/>
        </a:defRPr>
      </a:lvl9pPr>
    </p:titleStyle>
    <p:bodyStyle>
      <a:lvl1pPr marL="694238" marR="0" indent="-440238" algn="l" defTabSz="457200" rtl="0" latinLnBrk="0">
        <a:lnSpc>
          <a:spcPct val="100000"/>
        </a:lnSpc>
        <a:spcBef>
          <a:spcPts val="3700"/>
        </a:spcBef>
        <a:spcAft>
          <a:spcPts val="0"/>
        </a:spcAft>
        <a:buClrTx/>
        <a:buSzPct val="171000"/>
        <a:buFontTx/>
        <a:buChar char="•"/>
        <a:tabLst/>
        <a:defRPr b="0" baseline="0" cap="none" i="0" spc="0" strike="noStrike" sz="3200" u="none">
          <a:ln>
            <a:noFill/>
          </a:ln>
          <a:solidFill>
            <a:srgbClr val="000000"/>
          </a:solidFill>
          <a:uFillTx/>
          <a:latin typeface="+mn-lt"/>
          <a:ea typeface="+mn-ea"/>
          <a:cs typeface="+mn-cs"/>
          <a:sym typeface="Gill Sans"/>
        </a:defRPr>
      </a:lvl1pPr>
      <a:lvl2pPr marL="1037138" marR="0" indent="-440238" algn="l" defTabSz="457200" rtl="0" latinLnBrk="0">
        <a:lnSpc>
          <a:spcPct val="100000"/>
        </a:lnSpc>
        <a:spcBef>
          <a:spcPts val="3700"/>
        </a:spcBef>
        <a:spcAft>
          <a:spcPts val="0"/>
        </a:spcAft>
        <a:buClrTx/>
        <a:buSzPct val="171000"/>
        <a:buFontTx/>
        <a:buChar char="•"/>
        <a:tabLst/>
        <a:defRPr b="0" baseline="0" cap="none" i="0" spc="0" strike="noStrike" sz="3200" u="none">
          <a:ln>
            <a:noFill/>
          </a:ln>
          <a:solidFill>
            <a:srgbClr val="000000"/>
          </a:solidFill>
          <a:uFillTx/>
          <a:latin typeface="+mn-lt"/>
          <a:ea typeface="+mn-ea"/>
          <a:cs typeface="+mn-cs"/>
          <a:sym typeface="Gill Sans"/>
        </a:defRPr>
      </a:lvl2pPr>
      <a:lvl3pPr marL="1380038" marR="0" indent="-440238" algn="l" defTabSz="457200" rtl="0" latinLnBrk="0">
        <a:lnSpc>
          <a:spcPct val="100000"/>
        </a:lnSpc>
        <a:spcBef>
          <a:spcPts val="3700"/>
        </a:spcBef>
        <a:spcAft>
          <a:spcPts val="0"/>
        </a:spcAft>
        <a:buClrTx/>
        <a:buSzPct val="171000"/>
        <a:buFontTx/>
        <a:buChar char="•"/>
        <a:tabLst/>
        <a:defRPr b="0" baseline="0" cap="none" i="0" spc="0" strike="noStrike" sz="3200" u="none">
          <a:ln>
            <a:noFill/>
          </a:ln>
          <a:solidFill>
            <a:srgbClr val="000000"/>
          </a:solidFill>
          <a:uFillTx/>
          <a:latin typeface="+mn-lt"/>
          <a:ea typeface="+mn-ea"/>
          <a:cs typeface="+mn-cs"/>
          <a:sym typeface="Gill Sans"/>
        </a:defRPr>
      </a:lvl3pPr>
      <a:lvl4pPr marL="1735638" marR="0" indent="-440238" algn="l" defTabSz="457200" rtl="0" latinLnBrk="0">
        <a:lnSpc>
          <a:spcPct val="100000"/>
        </a:lnSpc>
        <a:spcBef>
          <a:spcPts val="3700"/>
        </a:spcBef>
        <a:spcAft>
          <a:spcPts val="0"/>
        </a:spcAft>
        <a:buClrTx/>
        <a:buSzPct val="171000"/>
        <a:buFontTx/>
        <a:buChar char="•"/>
        <a:tabLst/>
        <a:defRPr b="0" baseline="0" cap="none" i="0" spc="0" strike="noStrike" sz="3200" u="none">
          <a:ln>
            <a:noFill/>
          </a:ln>
          <a:solidFill>
            <a:srgbClr val="000000"/>
          </a:solidFill>
          <a:uFillTx/>
          <a:latin typeface="+mn-lt"/>
          <a:ea typeface="+mn-ea"/>
          <a:cs typeface="+mn-cs"/>
          <a:sym typeface="Gill Sans"/>
        </a:defRPr>
      </a:lvl4pPr>
      <a:lvl5pPr marL="2078538" marR="0" indent="-440238" algn="l" defTabSz="457200" rtl="0" latinLnBrk="0">
        <a:lnSpc>
          <a:spcPct val="100000"/>
        </a:lnSpc>
        <a:spcBef>
          <a:spcPts val="3700"/>
        </a:spcBef>
        <a:spcAft>
          <a:spcPts val="0"/>
        </a:spcAft>
        <a:buClrTx/>
        <a:buSzPct val="171000"/>
        <a:buFontTx/>
        <a:buChar char="•"/>
        <a:tabLst/>
        <a:defRPr b="0" baseline="0" cap="none" i="0" spc="0" strike="noStrike" sz="3200" u="none">
          <a:ln>
            <a:noFill/>
          </a:ln>
          <a:solidFill>
            <a:srgbClr val="000000"/>
          </a:solidFill>
          <a:uFillTx/>
          <a:latin typeface="+mn-lt"/>
          <a:ea typeface="+mn-ea"/>
          <a:cs typeface="+mn-cs"/>
          <a:sym typeface="Gill Sans"/>
        </a:defRPr>
      </a:lvl5pPr>
      <a:lvl6pPr marL="16081516" marR="0" indent="-14087616" algn="l" defTabSz="457200" rtl="0" latinLnBrk="0">
        <a:lnSpc>
          <a:spcPct val="100000"/>
        </a:lnSpc>
        <a:spcBef>
          <a:spcPts val="3700"/>
        </a:spcBef>
        <a:spcAft>
          <a:spcPts val="0"/>
        </a:spcAft>
        <a:buClrTx/>
        <a:buSzPct val="171000"/>
        <a:buFontTx/>
        <a:buChar char="•"/>
        <a:tabLst/>
        <a:defRPr b="0" baseline="0" cap="none" i="0" spc="0" strike="noStrike" sz="3200" u="none">
          <a:ln>
            <a:noFill/>
          </a:ln>
          <a:solidFill>
            <a:srgbClr val="000000"/>
          </a:solidFill>
          <a:uFillTx/>
          <a:latin typeface="+mn-lt"/>
          <a:ea typeface="+mn-ea"/>
          <a:cs typeface="+mn-cs"/>
          <a:sym typeface="Gill Sans"/>
        </a:defRPr>
      </a:lvl6pPr>
      <a:lvl7pPr marL="16437116" marR="0" indent="-14087616" algn="l" defTabSz="457200" rtl="0" latinLnBrk="0">
        <a:lnSpc>
          <a:spcPct val="100000"/>
        </a:lnSpc>
        <a:spcBef>
          <a:spcPts val="3700"/>
        </a:spcBef>
        <a:spcAft>
          <a:spcPts val="0"/>
        </a:spcAft>
        <a:buClrTx/>
        <a:buSzPct val="171000"/>
        <a:buFontTx/>
        <a:buChar char="•"/>
        <a:tabLst/>
        <a:defRPr b="0" baseline="0" cap="none" i="0" spc="0" strike="noStrike" sz="3200" u="none">
          <a:ln>
            <a:noFill/>
          </a:ln>
          <a:solidFill>
            <a:srgbClr val="000000"/>
          </a:solidFill>
          <a:uFillTx/>
          <a:latin typeface="+mn-lt"/>
          <a:ea typeface="+mn-ea"/>
          <a:cs typeface="+mn-cs"/>
          <a:sym typeface="Gill Sans"/>
        </a:defRPr>
      </a:lvl7pPr>
      <a:lvl8pPr marL="16792716" marR="0" indent="-14087616" algn="l" defTabSz="457200" rtl="0" latinLnBrk="0">
        <a:lnSpc>
          <a:spcPct val="100000"/>
        </a:lnSpc>
        <a:spcBef>
          <a:spcPts val="3700"/>
        </a:spcBef>
        <a:spcAft>
          <a:spcPts val="0"/>
        </a:spcAft>
        <a:buClrTx/>
        <a:buSzPct val="171000"/>
        <a:buFontTx/>
        <a:buChar char="•"/>
        <a:tabLst/>
        <a:defRPr b="0" baseline="0" cap="none" i="0" spc="0" strike="noStrike" sz="3200" u="none">
          <a:ln>
            <a:noFill/>
          </a:ln>
          <a:solidFill>
            <a:srgbClr val="000000"/>
          </a:solidFill>
          <a:uFillTx/>
          <a:latin typeface="+mn-lt"/>
          <a:ea typeface="+mn-ea"/>
          <a:cs typeface="+mn-cs"/>
          <a:sym typeface="Gill Sans"/>
        </a:defRPr>
      </a:lvl8pPr>
      <a:lvl9pPr marL="17148316" marR="0" indent="-14087616" algn="l" defTabSz="457200" rtl="0" latinLnBrk="0">
        <a:lnSpc>
          <a:spcPct val="100000"/>
        </a:lnSpc>
        <a:spcBef>
          <a:spcPts val="3700"/>
        </a:spcBef>
        <a:spcAft>
          <a:spcPts val="0"/>
        </a:spcAft>
        <a:buClrTx/>
        <a:buSzPct val="171000"/>
        <a:buFontTx/>
        <a:buChar char="•"/>
        <a:tabLst/>
        <a:defRPr b="0" baseline="0" cap="none" i="0" spc="0" strike="noStrike" sz="3200" u="none">
          <a:ln>
            <a:noFill/>
          </a:ln>
          <a:solidFill>
            <a:srgbClr val="000000"/>
          </a:solidFill>
          <a:uFillTx/>
          <a:latin typeface="+mn-lt"/>
          <a:ea typeface="+mn-ea"/>
          <a:cs typeface="+mn-cs"/>
          <a:sym typeface="Gill Sans"/>
        </a:defRPr>
      </a:lvl9pPr>
    </p:bodyStyle>
    <p:otherStyle>
      <a:lvl1pPr marL="0" marR="0" indent="0" algn="ctr" defTabSz="457200" latinLnBrk="0">
        <a:lnSpc>
          <a:spcPct val="100000"/>
        </a:lnSpc>
        <a:spcBef>
          <a:spcPts val="0"/>
        </a:spcBef>
        <a:spcAft>
          <a:spcPts val="0"/>
        </a:spcAft>
        <a:buClrTx/>
        <a:buSzTx/>
        <a:buFontTx/>
        <a:buNone/>
        <a:tabLst/>
        <a:defRPr b="0" baseline="0" cap="none" i="0" spc="0" strike="noStrike" sz="1400" u="none">
          <a:ln>
            <a:noFill/>
          </a:ln>
          <a:solidFill>
            <a:schemeClr val="tx1"/>
          </a:solidFill>
          <a:uFillTx/>
          <a:latin typeface="+mn-lt"/>
          <a:ea typeface="+mn-ea"/>
          <a:cs typeface="+mn-cs"/>
          <a:sym typeface="Gill Sans"/>
        </a:defRPr>
      </a:lvl1pPr>
      <a:lvl2pPr marL="0" marR="0" indent="228600" algn="ctr" defTabSz="457200" latinLnBrk="0">
        <a:lnSpc>
          <a:spcPct val="100000"/>
        </a:lnSpc>
        <a:spcBef>
          <a:spcPts val="0"/>
        </a:spcBef>
        <a:spcAft>
          <a:spcPts val="0"/>
        </a:spcAft>
        <a:buClrTx/>
        <a:buSzTx/>
        <a:buFontTx/>
        <a:buNone/>
        <a:tabLst/>
        <a:defRPr b="0" baseline="0" cap="none" i="0" spc="0" strike="noStrike" sz="1400" u="none">
          <a:ln>
            <a:noFill/>
          </a:ln>
          <a:solidFill>
            <a:schemeClr val="tx1"/>
          </a:solidFill>
          <a:uFillTx/>
          <a:latin typeface="+mn-lt"/>
          <a:ea typeface="+mn-ea"/>
          <a:cs typeface="+mn-cs"/>
          <a:sym typeface="Gill Sans"/>
        </a:defRPr>
      </a:lvl2pPr>
      <a:lvl3pPr marL="0" marR="0" indent="457200" algn="ctr" defTabSz="457200" latinLnBrk="0">
        <a:lnSpc>
          <a:spcPct val="100000"/>
        </a:lnSpc>
        <a:spcBef>
          <a:spcPts val="0"/>
        </a:spcBef>
        <a:spcAft>
          <a:spcPts val="0"/>
        </a:spcAft>
        <a:buClrTx/>
        <a:buSzTx/>
        <a:buFontTx/>
        <a:buNone/>
        <a:tabLst/>
        <a:defRPr b="0" baseline="0" cap="none" i="0" spc="0" strike="noStrike" sz="1400" u="none">
          <a:ln>
            <a:noFill/>
          </a:ln>
          <a:solidFill>
            <a:schemeClr val="tx1"/>
          </a:solidFill>
          <a:uFillTx/>
          <a:latin typeface="+mn-lt"/>
          <a:ea typeface="+mn-ea"/>
          <a:cs typeface="+mn-cs"/>
          <a:sym typeface="Gill Sans"/>
        </a:defRPr>
      </a:lvl3pPr>
      <a:lvl4pPr marL="0" marR="0" indent="685800" algn="ctr" defTabSz="457200" latinLnBrk="0">
        <a:lnSpc>
          <a:spcPct val="100000"/>
        </a:lnSpc>
        <a:spcBef>
          <a:spcPts val="0"/>
        </a:spcBef>
        <a:spcAft>
          <a:spcPts val="0"/>
        </a:spcAft>
        <a:buClrTx/>
        <a:buSzTx/>
        <a:buFontTx/>
        <a:buNone/>
        <a:tabLst/>
        <a:defRPr b="0" baseline="0" cap="none" i="0" spc="0" strike="noStrike" sz="1400" u="none">
          <a:ln>
            <a:noFill/>
          </a:ln>
          <a:solidFill>
            <a:schemeClr val="tx1"/>
          </a:solidFill>
          <a:uFillTx/>
          <a:latin typeface="+mn-lt"/>
          <a:ea typeface="+mn-ea"/>
          <a:cs typeface="+mn-cs"/>
          <a:sym typeface="Gill Sans"/>
        </a:defRPr>
      </a:lvl4pPr>
      <a:lvl5pPr marL="0" marR="0" indent="914400" algn="ctr" defTabSz="457200" latinLnBrk="0">
        <a:lnSpc>
          <a:spcPct val="100000"/>
        </a:lnSpc>
        <a:spcBef>
          <a:spcPts val="0"/>
        </a:spcBef>
        <a:spcAft>
          <a:spcPts val="0"/>
        </a:spcAft>
        <a:buClrTx/>
        <a:buSzTx/>
        <a:buFontTx/>
        <a:buNone/>
        <a:tabLst/>
        <a:defRPr b="0" baseline="0" cap="none" i="0" spc="0" strike="noStrike" sz="1400" u="none">
          <a:ln>
            <a:noFill/>
          </a:ln>
          <a:solidFill>
            <a:schemeClr val="tx1"/>
          </a:solidFill>
          <a:uFillTx/>
          <a:latin typeface="+mn-lt"/>
          <a:ea typeface="+mn-ea"/>
          <a:cs typeface="+mn-cs"/>
          <a:sym typeface="Gill Sans"/>
        </a:defRPr>
      </a:lvl5pPr>
      <a:lvl6pPr marL="0" marR="0" indent="1143000" algn="ctr" defTabSz="457200" latinLnBrk="0">
        <a:lnSpc>
          <a:spcPct val="100000"/>
        </a:lnSpc>
        <a:spcBef>
          <a:spcPts val="0"/>
        </a:spcBef>
        <a:spcAft>
          <a:spcPts val="0"/>
        </a:spcAft>
        <a:buClrTx/>
        <a:buSzTx/>
        <a:buFontTx/>
        <a:buNone/>
        <a:tabLst/>
        <a:defRPr b="0" baseline="0" cap="none" i="0" spc="0" strike="noStrike" sz="1400" u="none">
          <a:ln>
            <a:noFill/>
          </a:ln>
          <a:solidFill>
            <a:schemeClr val="tx1"/>
          </a:solidFill>
          <a:uFillTx/>
          <a:latin typeface="+mn-lt"/>
          <a:ea typeface="+mn-ea"/>
          <a:cs typeface="+mn-cs"/>
          <a:sym typeface="Gill Sans"/>
        </a:defRPr>
      </a:lvl6pPr>
      <a:lvl7pPr marL="0" marR="0" indent="1371600" algn="ctr" defTabSz="457200" latinLnBrk="0">
        <a:lnSpc>
          <a:spcPct val="100000"/>
        </a:lnSpc>
        <a:spcBef>
          <a:spcPts val="0"/>
        </a:spcBef>
        <a:spcAft>
          <a:spcPts val="0"/>
        </a:spcAft>
        <a:buClrTx/>
        <a:buSzTx/>
        <a:buFontTx/>
        <a:buNone/>
        <a:tabLst/>
        <a:defRPr b="0" baseline="0" cap="none" i="0" spc="0" strike="noStrike" sz="1400" u="none">
          <a:ln>
            <a:noFill/>
          </a:ln>
          <a:solidFill>
            <a:schemeClr val="tx1"/>
          </a:solidFill>
          <a:uFillTx/>
          <a:latin typeface="+mn-lt"/>
          <a:ea typeface="+mn-ea"/>
          <a:cs typeface="+mn-cs"/>
          <a:sym typeface="Gill Sans"/>
        </a:defRPr>
      </a:lvl7pPr>
      <a:lvl8pPr marL="0" marR="0" indent="1600200" algn="ctr" defTabSz="457200" latinLnBrk="0">
        <a:lnSpc>
          <a:spcPct val="100000"/>
        </a:lnSpc>
        <a:spcBef>
          <a:spcPts val="0"/>
        </a:spcBef>
        <a:spcAft>
          <a:spcPts val="0"/>
        </a:spcAft>
        <a:buClrTx/>
        <a:buSzTx/>
        <a:buFontTx/>
        <a:buNone/>
        <a:tabLst/>
        <a:defRPr b="0" baseline="0" cap="none" i="0" spc="0" strike="noStrike" sz="1400" u="none">
          <a:ln>
            <a:noFill/>
          </a:ln>
          <a:solidFill>
            <a:schemeClr val="tx1"/>
          </a:solidFill>
          <a:uFillTx/>
          <a:latin typeface="+mn-lt"/>
          <a:ea typeface="+mn-ea"/>
          <a:cs typeface="+mn-cs"/>
          <a:sym typeface="Gill Sans"/>
        </a:defRPr>
      </a:lvl8pPr>
      <a:lvl9pPr marL="0" marR="0" indent="1828800" algn="ctr" defTabSz="457200" latinLnBrk="0">
        <a:lnSpc>
          <a:spcPct val="100000"/>
        </a:lnSpc>
        <a:spcBef>
          <a:spcPts val="0"/>
        </a:spcBef>
        <a:spcAft>
          <a:spcPts val="0"/>
        </a:spcAft>
        <a:buClrTx/>
        <a:buSzTx/>
        <a:buFontTx/>
        <a:buNone/>
        <a:tabLst/>
        <a:defRPr b="0" baseline="0" cap="none" i="0" spc="0" strike="noStrike" sz="1400" u="none">
          <a:ln>
            <a:noFill/>
          </a:ln>
          <a:solidFill>
            <a:schemeClr val="tx1"/>
          </a:solidFill>
          <a:uFillTx/>
          <a:latin typeface="+mn-lt"/>
          <a:ea typeface="+mn-ea"/>
          <a:cs typeface="+mn-cs"/>
          <a:sym typeface="Gill Sans"/>
        </a:defRPr>
      </a:lvl9pPr>
    </p:otherStyle>
  </p:txStyles>
</p:sldMaster>
</file>

<file path=ppt/slides/_rels/slide1.xml.rels><?xml version="1.0" encoding="UTF-8" standalone="yes"?><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image" Target="../media/image1.tif"/></Relationships>

</file>

<file path=ppt/slides/_rels/slide10.xml.rels><?xml version="1.0" encoding="UTF-8" standalone="yes"?><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tif"/></Relationships>

</file>

<file path=ppt/slides/_rels/slide11.xml.rels><?xml version="1.0" encoding="UTF-8" standalone="yes"?><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6.png"/></Relationships>

</file>

<file path=ppt/slides/_rels/slide14.xml.rels><?xml version="1.0" encoding="UTF-8" standalone="yes"?><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7.png"/></Relationships>

</file>

<file path=ppt/slides/_rels/slide15.xml.rels><?xml version="1.0" encoding="UTF-8" standalone="yes"?><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8.png"/></Relationships>

</file>

<file path=ppt/slides/_rels/slide16.xml.rels><?xml version="1.0" encoding="UTF-8" standalone="yes"?><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6.tif"/><Relationship Id="rId3" Type="http://schemas.openxmlformats.org/officeDocument/2006/relationships/image" Target="../media/image7.tif"/></Relationships>

</file>

<file path=ppt/slides/_rels/slide17.xml.rels><?xml version="1.0" encoding="UTF-8" standalone="yes"?><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9.png"/></Relationships>

</file>

<file path=ppt/slides/_rels/slide18.xml.rels><?xml version="1.0" encoding="UTF-8" standalone="yes"?><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0.png"/></Relationships>

</file>

<file path=ppt/slides/_rels/slide2.xml.rels><?xml version="1.0" encoding="UTF-8" standalone="yes"?><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image" Target="../media/image4.png"/></Relationships>

</file>

<file path=ppt/slides/_rels/slide20.xml.rels><?xml version="1.0" encoding="UTF-8" standalone="yes"?><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1.png"/></Relationships>

</file>

<file path=ppt/slides/_rels/slide21.xml.rels><?xml version="1.0" encoding="UTF-8" standalone="yes"?><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2.png"/></Relationships>

</file>

<file path=ppt/slides/_rels/slide22.xml.rels><?xml version="1.0" encoding="UTF-8" standalone="yes"?><Relationships xmlns="http://schemas.openxmlformats.org/package/2006/relationships"><Relationship Id="rId1" Type="http://schemas.openxmlformats.org/officeDocument/2006/relationships/slideLayout" Target="../slideLayouts/slideLayout6.xml"/></Relationships>

</file>

<file path=ppt/slides/_rels/slide23.xml.rels><?xml version="1.0" encoding="UTF-8" standalone="yes"?><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image" Target="../media/image5.png"/></Relationships>

</file>

<file path=ppt/slides/_rels/slide30.xml.rels><?xml version="1.0" encoding="UTF-8" standalone="yes"?><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3.png"/></Relationships>

</file>

<file path=ppt/slides/_rels/slide31.xml.rels><?xml version="1.0" encoding="UTF-8" standalone="yes"?><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4.png"/></Relationships>

</file>

<file path=ppt/slides/_rels/slide32.xml.rels><?xml version="1.0" encoding="UTF-8" standalone="yes"?><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5.png"/></Relationships>

</file>

<file path=ppt/slides/_rels/slide34.xml.rels><?xml version="1.0" encoding="UTF-8" standalone="yes"?><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6.png"/></Relationships>

</file>

<file path=ppt/slides/_rels/slide35.xml.rels><?xml version="1.0" encoding="UTF-8" standalone="yes"?><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7.png"/></Relationships>

</file>

<file path=ppt/slides/_rels/slide36.xml.rels><?xml version="1.0" encoding="UTF-8" standalone="yes"?><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8.png"/></Relationships>

</file>

<file path=ppt/slides/_rels/slide37.xml.rels><?xml version="1.0" encoding="UTF-8" standalone="yes"?><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9.png"/></Relationships>

</file>

<file path=ppt/slides/_rels/slide4.xml.rels><?xml version="1.0" encoding="UTF-8" standalone="yes"?><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Relationships xmlns="http://schemas.openxmlformats.org/package/2006/relationships"><Relationship Id="rId1" Type="http://schemas.openxmlformats.org/officeDocument/2006/relationships/slideLayout" Target="../slideLayouts/slideLayout6.xml"/></Relationships>

</file>

<file path=ppt/slides/_rels/slide6.xml.rels><?xml version="1.0" encoding="UTF-8" standalone="yes"?><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tif"/><Relationship Id="rId3" Type="http://schemas.openxmlformats.org/officeDocument/2006/relationships/image" Target="../media/image3.tif"/></Relationships>

</file>

<file path=ppt/slides/_rels/slide7.xml.rels><?xml version="1.0" encoding="UTF-8" standalone="yes"?><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tif"/></Relationships>

</file>

<file path=ppt/slides/slide1.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18" name="Shape 118"/>
          <p:cNvSpPr/>
          <p:nvPr>
            <p:ph type="title"/>
          </p:nvPr>
        </p:nvSpPr>
        <p:spPr>
          <a:xfrm>
            <a:off x="533400" y="203200"/>
            <a:ext cx="9321800" cy="838200"/>
          </a:xfrm>
          <a:prstGeom prst="rect">
            <a:avLst/>
          </a:prstGeom>
        </p:spPr>
        <p:txBody>
          <a:bodyPr/>
          <a:lstStyle/>
          <a:p>
            <a:pPr algn="l">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2800"/>
            </a:pPr>
            <a:r>
              <a:rPr sz="2400">
                <a:solidFill>
                  <a:srgbClr val="000643"/>
                </a:solidFill>
              </a:rPr>
              <a:t>	E.	The final siege of Rabbah </a:t>
            </a:r>
            <a:r>
              <a:rPr sz="2400">
                <a:solidFill>
                  <a:srgbClr val="F42300"/>
                </a:solidFill>
              </a:rPr>
              <a:t>26-31</a:t>
            </a:r>
          </a:p>
        </p:txBody>
      </p:sp>
      <p:sp>
        <p:nvSpPr>
          <p:cNvPr id="119" name="Shape 119"/>
          <p:cNvSpPr/>
          <p:nvPr>
            <p:ph type="body" idx="1"/>
          </p:nvPr>
        </p:nvSpPr>
        <p:spPr>
          <a:xfrm>
            <a:off x="342900" y="1193800"/>
            <a:ext cx="9690100" cy="6248400"/>
          </a:xfrm>
          <a:prstGeom prst="rect">
            <a:avLst/>
          </a:prstGeom>
        </p:spPr>
        <p:txBody>
          <a:bodyPr anchor="t"/>
          <a:lstStyle/>
          <a:p>
            <a:pPr marL="469900" indent="-215900">
              <a:spcBef>
                <a:spcPts val="2200"/>
              </a:spcBef>
              <a:buClr>
                <a:srgbClr val="000000"/>
              </a:buClr>
              <a:buSzTx/>
              <a:buFont typeface="Gill Sans"/>
              <a:buNone/>
              <a:tabLst>
                <a:tab pos="965200" algn="l"/>
                <a:tab pos="1320800" algn="l"/>
                <a:tab pos="1676400" algn="l"/>
                <a:tab pos="2032000" algn="l"/>
                <a:tab pos="2387600" algn="l"/>
                <a:tab pos="2743200" algn="l"/>
                <a:tab pos="3098800" algn="l"/>
                <a:tab pos="3454400" algn="l"/>
                <a:tab pos="3810000" algn="l"/>
                <a:tab pos="4165600" algn="l"/>
                <a:tab pos="4521200" algn="l"/>
              </a:tabLst>
              <a:defRPr sz="2400">
                <a:latin typeface="Times"/>
                <a:ea typeface="Times"/>
                <a:cs typeface="Times"/>
                <a:sym typeface="Times"/>
              </a:defRPr>
            </a:pPr>
            <a:r>
              <a:rPr>
                <a:solidFill>
                  <a:srgbClr val="000643"/>
                </a:solidFill>
                <a:latin typeface="+mn-lt"/>
                <a:ea typeface="+mn-ea"/>
                <a:cs typeface="+mn-cs"/>
                <a:sym typeface="Gill Sans"/>
              </a:rPr>
              <a:t>1.	Joab captured the city </a:t>
            </a:r>
            <a:r>
              <a:rPr>
                <a:solidFill>
                  <a:srgbClr val="F42300"/>
                </a:solidFill>
                <a:latin typeface="+mn-lt"/>
                <a:ea typeface="+mn-ea"/>
                <a:cs typeface="+mn-cs"/>
                <a:sym typeface="Gill Sans"/>
              </a:rPr>
              <a:t>26</a:t>
            </a:r>
            <a:endParaRPr>
              <a:solidFill>
                <a:srgbClr val="F42300"/>
              </a:solidFill>
              <a:latin typeface="+mn-lt"/>
              <a:ea typeface="+mn-ea"/>
              <a:cs typeface="+mn-cs"/>
              <a:sym typeface="Gill Sans"/>
            </a:endParaRPr>
          </a:p>
          <a:p>
            <a:pPr marL="368300" indent="-114300">
              <a:spcBef>
                <a:spcPts val="2200"/>
              </a:spcBef>
              <a:buClr>
                <a:srgbClr val="000000"/>
              </a:buClr>
              <a:buSzTx/>
              <a:buFont typeface="Gill Sans"/>
              <a:buNone/>
              <a:tabLst>
                <a:tab pos="965200" algn="l"/>
                <a:tab pos="1320800" algn="l"/>
                <a:tab pos="1676400" algn="l"/>
                <a:tab pos="2032000" algn="l"/>
                <a:tab pos="2387600" algn="l"/>
                <a:tab pos="2743200" algn="l"/>
                <a:tab pos="3098800" algn="l"/>
                <a:tab pos="3454400" algn="l"/>
                <a:tab pos="3810000" algn="l"/>
                <a:tab pos="4165600" algn="l"/>
                <a:tab pos="4521200" algn="l"/>
              </a:tabLst>
              <a:defRPr sz="1200">
                <a:latin typeface="Helvetica"/>
                <a:ea typeface="Helvetica"/>
                <a:cs typeface="Helvetica"/>
                <a:sym typeface="Helvetica"/>
              </a:defRPr>
            </a:pPr>
            <a:r>
              <a:rPr sz="2400">
                <a:solidFill>
                  <a:srgbClr val="FF2600"/>
                </a:solidFill>
                <a:latin typeface="Times"/>
                <a:ea typeface="Times"/>
                <a:cs typeface="Times"/>
                <a:sym typeface="Times"/>
              </a:rPr>
              <a:t>26 </a:t>
            </a:r>
            <a:r>
              <a:rPr sz="2400">
                <a:latin typeface="Times"/>
                <a:ea typeface="Times"/>
                <a:cs typeface="Times"/>
                <a:sym typeface="Times"/>
              </a:rPr>
              <a:t> Now Joab fought against Rabbah of the sons of Ammon, and captured the royal city.</a:t>
            </a:r>
          </a:p>
        </p:txBody>
      </p:sp>
      <p:pic>
        <p:nvPicPr>
          <p:cNvPr id="120" name="pasted-image.tiff"/>
          <p:cNvPicPr>
            <a:picLocks noChangeAspect="1"/>
          </p:cNvPicPr>
          <p:nvPr/>
        </p:nvPicPr>
        <p:blipFill>
          <a:blip r:embed="rId2">
            <a:extLst/>
          </a:blip>
          <a:stretch>
            <a:fillRect/>
          </a:stretch>
        </p:blipFill>
        <p:spPr>
          <a:xfrm>
            <a:off x="3472358" y="2513607"/>
            <a:ext cx="6339175" cy="4754381"/>
          </a:xfrm>
          <a:prstGeom prst="rect">
            <a:avLst/>
          </a:prstGeom>
          <a:ln w="12700">
            <a:miter lim="400000"/>
          </a:ln>
        </p:spPr>
      </p:pic>
    </p:spTree>
  </p:cSld>
  <p:clrMapOvr>
    <a:masterClrMapping/>
  </p:clrMapOvr>
  <p:transition xmlns:p14="http://schemas.microsoft.com/office/powerpoint/2010/main" spd="med" advClick="1"/>
</p:sld>
</file>

<file path=ppt/slides/slide10.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50" name="Shape 150"/>
          <p:cNvSpPr/>
          <p:nvPr>
            <p:ph type="title"/>
          </p:nvPr>
        </p:nvSpPr>
        <p:spPr>
          <a:xfrm>
            <a:off x="533400" y="12700"/>
            <a:ext cx="9321800" cy="838200"/>
          </a:xfrm>
          <a:prstGeom prst="rect">
            <a:avLst/>
          </a:prstGeom>
        </p:spPr>
        <p:txBody>
          <a:bodyPr/>
          <a:lstStyle/>
          <a:p>
            <a:pPr algn="l">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2800"/>
            </a:pPr>
            <a:r>
              <a:rPr sz="2400">
                <a:solidFill>
                  <a:srgbClr val="000643"/>
                </a:solidFill>
              </a:rPr>
              <a:t>C.	Amnon hates her and put her out of his house </a:t>
            </a:r>
            <a:r>
              <a:rPr sz="2400">
                <a:solidFill>
                  <a:srgbClr val="F42300"/>
                </a:solidFill>
              </a:rPr>
              <a:t>15-18</a:t>
            </a:r>
          </a:p>
        </p:txBody>
      </p:sp>
      <p:sp>
        <p:nvSpPr>
          <p:cNvPr id="151" name="Shape 151"/>
          <p:cNvSpPr/>
          <p:nvPr>
            <p:ph type="body" idx="1"/>
          </p:nvPr>
        </p:nvSpPr>
        <p:spPr>
          <a:xfrm>
            <a:off x="127000" y="952500"/>
            <a:ext cx="6529834" cy="6274049"/>
          </a:xfrm>
          <a:prstGeom prst="rect">
            <a:avLst/>
          </a:prstGeom>
        </p:spPr>
        <p:txBody>
          <a:bodyPr anchor="t"/>
          <a:lstStyle/>
          <a:p>
            <a:pPr marL="469900" indent="-419100">
              <a:buClr>
                <a:srgbClr val="000000"/>
              </a:buClr>
              <a:buSzTx/>
              <a:buFont typeface="Gill Sans"/>
              <a:buNone/>
              <a:tabLst>
                <a:tab pos="762000" algn="l"/>
                <a:tab pos="1117600" algn="l"/>
                <a:tab pos="1473200" algn="l"/>
                <a:tab pos="1828800" algn="l"/>
                <a:tab pos="2184400" algn="l"/>
                <a:tab pos="2540000" algn="l"/>
                <a:tab pos="2895600" algn="l"/>
                <a:tab pos="3251200" algn="l"/>
                <a:tab pos="3606800" algn="l"/>
                <a:tab pos="3962400" algn="l"/>
                <a:tab pos="4318000" algn="l"/>
              </a:tabLst>
              <a:defRPr sz="2400">
                <a:latin typeface="Times"/>
                <a:ea typeface="Times"/>
                <a:cs typeface="Times"/>
                <a:sym typeface="Times"/>
              </a:defRPr>
            </a:pPr>
            <a:r>
              <a:rPr>
                <a:solidFill>
                  <a:srgbClr val="FF2600"/>
                </a:solidFill>
              </a:rPr>
              <a:t>15</a:t>
            </a:r>
            <a:r>
              <a:t>  Then Amnon hated her with a very great hatred; for the hatred with which he hated her was greater than the love with which he had loved her. And Amnon said to her, "Get up, go away!"</a:t>
            </a:r>
          </a:p>
          <a:p>
            <a:pPr marL="469900" indent="-419100">
              <a:buClr>
                <a:srgbClr val="000000"/>
              </a:buClr>
              <a:buSzTx/>
              <a:buFont typeface="Gill Sans"/>
              <a:buNone/>
              <a:tabLst>
                <a:tab pos="762000" algn="l"/>
                <a:tab pos="1117600" algn="l"/>
                <a:tab pos="1473200" algn="l"/>
                <a:tab pos="1828800" algn="l"/>
                <a:tab pos="2184400" algn="l"/>
                <a:tab pos="2540000" algn="l"/>
                <a:tab pos="2895600" algn="l"/>
                <a:tab pos="3251200" algn="l"/>
                <a:tab pos="3606800" algn="l"/>
                <a:tab pos="3962400" algn="l"/>
                <a:tab pos="4318000" algn="l"/>
              </a:tabLst>
              <a:defRPr sz="2400">
                <a:latin typeface="Times"/>
                <a:ea typeface="Times"/>
                <a:cs typeface="Times"/>
                <a:sym typeface="Times"/>
              </a:defRPr>
            </a:pPr>
            <a:r>
              <a:rPr>
                <a:solidFill>
                  <a:srgbClr val="FF2600"/>
                </a:solidFill>
              </a:rPr>
              <a:t>16</a:t>
            </a:r>
            <a:r>
              <a:t>  But she said to him, "No, because this wrong in sending me away is greater than the other that you have done to me!" Yet he would not listen to her.</a:t>
            </a:r>
          </a:p>
          <a:p>
            <a:pPr marL="469900" indent="-419100">
              <a:buClr>
                <a:srgbClr val="000000"/>
              </a:buClr>
              <a:buSzTx/>
              <a:buFont typeface="Gill Sans"/>
              <a:buNone/>
              <a:tabLst>
                <a:tab pos="762000" algn="l"/>
                <a:tab pos="1117600" algn="l"/>
                <a:tab pos="1473200" algn="l"/>
                <a:tab pos="1828800" algn="l"/>
                <a:tab pos="2184400" algn="l"/>
                <a:tab pos="2540000" algn="l"/>
                <a:tab pos="2895600" algn="l"/>
                <a:tab pos="3251200" algn="l"/>
                <a:tab pos="3606800" algn="l"/>
                <a:tab pos="3962400" algn="l"/>
                <a:tab pos="4318000" algn="l"/>
              </a:tabLst>
              <a:defRPr sz="2400">
                <a:latin typeface="Times"/>
                <a:ea typeface="Times"/>
                <a:cs typeface="Times"/>
                <a:sym typeface="Times"/>
              </a:defRPr>
            </a:pPr>
            <a:r>
              <a:rPr>
                <a:solidFill>
                  <a:srgbClr val="FF2600"/>
                </a:solidFill>
              </a:rPr>
              <a:t>17</a:t>
            </a:r>
            <a:r>
              <a:t>  Then he called his young man who attended him and said, "Now throw this woman out of my presence, and lock the door behind her."</a:t>
            </a:r>
          </a:p>
          <a:p>
            <a:pPr marL="469900" indent="-419100">
              <a:buClr>
                <a:srgbClr val="000000"/>
              </a:buClr>
              <a:buSzTx/>
              <a:buFont typeface="Gill Sans"/>
              <a:buNone/>
              <a:tabLst>
                <a:tab pos="762000" algn="l"/>
                <a:tab pos="1117600" algn="l"/>
                <a:tab pos="1473200" algn="l"/>
                <a:tab pos="1828800" algn="l"/>
                <a:tab pos="2184400" algn="l"/>
                <a:tab pos="2540000" algn="l"/>
                <a:tab pos="2895600" algn="l"/>
                <a:tab pos="3251200" algn="l"/>
                <a:tab pos="3606800" algn="l"/>
                <a:tab pos="3962400" algn="l"/>
                <a:tab pos="4318000" algn="l"/>
              </a:tabLst>
              <a:defRPr sz="2400">
                <a:latin typeface="Times"/>
                <a:ea typeface="Times"/>
                <a:cs typeface="Times"/>
                <a:sym typeface="Times"/>
              </a:defRPr>
            </a:pPr>
            <a:r>
              <a:rPr>
                <a:solidFill>
                  <a:srgbClr val="FF2600"/>
                </a:solidFill>
              </a:rPr>
              <a:t>18</a:t>
            </a:r>
            <a:r>
              <a:t>  Now she had on a long-sleeved garment; for in this manner the virgin daughters of the king dressed themselves in robes. Then his attendant took her out and locked the door behind her.</a:t>
            </a:r>
          </a:p>
        </p:txBody>
      </p:sp>
      <p:pic>
        <p:nvPicPr>
          <p:cNvPr id="152" name="pasted-image.tiff"/>
          <p:cNvPicPr>
            <a:picLocks noChangeAspect="1"/>
          </p:cNvPicPr>
          <p:nvPr/>
        </p:nvPicPr>
        <p:blipFill>
          <a:blip r:embed="rId2">
            <a:extLst/>
          </a:blip>
          <a:stretch>
            <a:fillRect/>
          </a:stretch>
        </p:blipFill>
        <p:spPr>
          <a:xfrm>
            <a:off x="6743611" y="1026389"/>
            <a:ext cx="3305215" cy="5184649"/>
          </a:xfrm>
          <a:prstGeom prst="rect">
            <a:avLst/>
          </a:prstGeom>
          <a:ln w="12700">
            <a:miter lim="400000"/>
          </a:ln>
        </p:spPr>
      </p:pic>
    </p:spTree>
  </p:cSld>
  <p:clrMapOvr>
    <a:masterClrMapping/>
  </p:clrMapOvr>
  <mc:AlternateContent xmlns:mc="http://schemas.openxmlformats.org/markup-compatibility/2006">
    <mc:Choice xmlns:p14="http://schemas.microsoft.com/office/powerpoint/2010/main" Requires="p14">
      <p:transition spd="med" advClick="1" p14:dur="1000">
        <p:pull dir="l"/>
      </p:transition>
    </mc:Choice>
    <mc:Fallback>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54" name="Shape 154"/>
          <p:cNvSpPr/>
          <p:nvPr>
            <p:ph type="title"/>
          </p:nvPr>
        </p:nvSpPr>
        <p:spPr>
          <a:xfrm>
            <a:off x="533400" y="203200"/>
            <a:ext cx="9321800" cy="838200"/>
          </a:xfrm>
          <a:prstGeom prst="rect">
            <a:avLst/>
          </a:prstGeom>
        </p:spPr>
        <p:txBody>
          <a:bodyPr/>
          <a:lstStyle/>
          <a:p>
            <a:pPr algn="l">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2800"/>
            </a:pPr>
            <a:r>
              <a:rPr sz="2400">
                <a:solidFill>
                  <a:srgbClr val="000643"/>
                </a:solidFill>
              </a:rPr>
              <a:t>D.	Tamar’s sorrow </a:t>
            </a:r>
            <a:r>
              <a:rPr sz="2400">
                <a:solidFill>
                  <a:srgbClr val="F42300"/>
                </a:solidFill>
              </a:rPr>
              <a:t>19</a:t>
            </a:r>
          </a:p>
        </p:txBody>
      </p:sp>
      <p:sp>
        <p:nvSpPr>
          <p:cNvPr id="155" name="Shape 155"/>
          <p:cNvSpPr/>
          <p:nvPr>
            <p:ph type="body" idx="1"/>
          </p:nvPr>
        </p:nvSpPr>
        <p:spPr>
          <a:xfrm>
            <a:off x="342900" y="1193800"/>
            <a:ext cx="9563100" cy="5435600"/>
          </a:xfrm>
          <a:prstGeom prst="rect">
            <a:avLst/>
          </a:prstGeom>
        </p:spPr>
        <p:txBody>
          <a:bodyPr anchor="t"/>
          <a:lstStyle/>
          <a:p>
            <a:pPr marL="469900" indent="-431800">
              <a:spcBef>
                <a:spcPts val="0"/>
              </a:spcBef>
              <a:buClr>
                <a:srgbClr val="000000"/>
              </a:buClr>
              <a:buSzTx/>
              <a:buFont typeface="Gill Sans"/>
              <a:buNone/>
              <a:tabLst>
                <a:tab pos="749300" algn="l"/>
                <a:tab pos="1104900" algn="l"/>
                <a:tab pos="1460500" algn="l"/>
                <a:tab pos="1816100" algn="l"/>
                <a:tab pos="2171700" algn="l"/>
                <a:tab pos="2527300" algn="l"/>
                <a:tab pos="2882900" algn="l"/>
                <a:tab pos="3238500" algn="l"/>
                <a:tab pos="3594100" algn="l"/>
                <a:tab pos="3949700" algn="l"/>
                <a:tab pos="4305300" algn="l"/>
              </a:tabLst>
              <a:defRPr sz="2400">
                <a:latin typeface="Times"/>
                <a:ea typeface="Times"/>
                <a:cs typeface="Times"/>
                <a:sym typeface="Times"/>
              </a:defRPr>
            </a:pPr>
            <a:r>
              <a:rPr>
                <a:solidFill>
                  <a:srgbClr val="FF2600"/>
                </a:solidFill>
              </a:rPr>
              <a:t>19 </a:t>
            </a:r>
            <a:r>
              <a:t> And Tamar put ashes on her head, and tore her long-sleeved garment which was on her; and she put her hand on her head and went away, crying aloud as she went.</a:t>
            </a:r>
          </a:p>
        </p:txBody>
      </p:sp>
    </p:spTree>
  </p:cSld>
  <p:clrMapOvr>
    <a:masterClrMapping/>
  </p:clrMapOvr>
  <mc:AlternateContent xmlns:mc="http://schemas.openxmlformats.org/markup-compatibility/2006">
    <mc:Choice xmlns:p14="http://schemas.microsoft.com/office/powerpoint/2010/main" Requires="p14">
      <p:transition spd="med" advClick="1" p14:dur="1000">
        <p:pull dir="l"/>
      </p:transition>
    </mc:Choice>
    <mc:Fallback>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57" name="Shape 157"/>
          <p:cNvSpPr/>
          <p:nvPr>
            <p:ph type="title"/>
          </p:nvPr>
        </p:nvSpPr>
        <p:spPr>
          <a:xfrm>
            <a:off x="533400" y="203200"/>
            <a:ext cx="9321800" cy="838200"/>
          </a:xfrm>
          <a:prstGeom prst="rect">
            <a:avLst/>
          </a:prstGeom>
        </p:spPr>
        <p:txBody>
          <a:bodyPr/>
          <a:lstStyle/>
          <a:p>
            <a:pPr algn="l">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2800"/>
            </a:pPr>
            <a:r>
              <a:rPr sz="2400">
                <a:solidFill>
                  <a:srgbClr val="000643"/>
                </a:solidFill>
              </a:rPr>
              <a:t>E.	Absalom learns of Amnon’s sin against his sister </a:t>
            </a:r>
            <a:r>
              <a:rPr sz="2400">
                <a:solidFill>
                  <a:srgbClr val="F42300"/>
                </a:solidFill>
              </a:rPr>
              <a:t>20-22</a:t>
            </a:r>
          </a:p>
        </p:txBody>
      </p:sp>
      <p:sp>
        <p:nvSpPr>
          <p:cNvPr id="158" name="Shape 158"/>
          <p:cNvSpPr/>
          <p:nvPr>
            <p:ph type="body" idx="1"/>
          </p:nvPr>
        </p:nvSpPr>
        <p:spPr>
          <a:xfrm>
            <a:off x="342900" y="1193800"/>
            <a:ext cx="9563100" cy="5435600"/>
          </a:xfrm>
          <a:prstGeom prst="rect">
            <a:avLst/>
          </a:prstGeom>
        </p:spPr>
        <p:txBody>
          <a:bodyPr anchor="t"/>
          <a:lstStyle/>
          <a:p>
            <a:pPr marL="469900" indent="-431800">
              <a:spcBef>
                <a:spcPts val="4300"/>
              </a:spcBef>
              <a:buClr>
                <a:srgbClr val="000000"/>
              </a:buClr>
              <a:buSzTx/>
              <a:buFont typeface="Gill Sans"/>
              <a:buNone/>
              <a:tabLst>
                <a:tab pos="749300" algn="l"/>
                <a:tab pos="1104900" algn="l"/>
                <a:tab pos="1460500" algn="l"/>
                <a:tab pos="1816100" algn="l"/>
                <a:tab pos="2171700" algn="l"/>
                <a:tab pos="2527300" algn="l"/>
                <a:tab pos="2882900" algn="l"/>
                <a:tab pos="3238500" algn="l"/>
                <a:tab pos="3594100" algn="l"/>
                <a:tab pos="3949700" algn="l"/>
                <a:tab pos="4305300" algn="l"/>
              </a:tabLst>
              <a:defRPr sz="2400">
                <a:latin typeface="Times"/>
                <a:ea typeface="Times"/>
                <a:cs typeface="Times"/>
                <a:sym typeface="Times"/>
              </a:defRPr>
            </a:pPr>
            <a:r>
              <a:rPr>
                <a:solidFill>
                  <a:srgbClr val="FF2600"/>
                </a:solidFill>
              </a:rPr>
              <a:t>20</a:t>
            </a:r>
            <a:r>
              <a:t>  Then Absalom her brother said to her, "Has Amnon your brother been with you? But now keep silent, my sister, he is your brother; do not take this matter to heart." So Tamar remained and was desolate in her brother Absalom's house.</a:t>
            </a:r>
          </a:p>
          <a:p>
            <a:pPr marL="469900" indent="-431800">
              <a:spcBef>
                <a:spcPts val="4300"/>
              </a:spcBef>
              <a:buClr>
                <a:srgbClr val="000000"/>
              </a:buClr>
              <a:buSzTx/>
              <a:buFont typeface="Gill Sans"/>
              <a:buNone/>
              <a:tabLst>
                <a:tab pos="749300" algn="l"/>
                <a:tab pos="1104900" algn="l"/>
                <a:tab pos="1460500" algn="l"/>
                <a:tab pos="1816100" algn="l"/>
                <a:tab pos="2171700" algn="l"/>
                <a:tab pos="2527300" algn="l"/>
                <a:tab pos="2882900" algn="l"/>
                <a:tab pos="3238500" algn="l"/>
                <a:tab pos="3594100" algn="l"/>
                <a:tab pos="3949700" algn="l"/>
                <a:tab pos="4305300" algn="l"/>
              </a:tabLst>
              <a:defRPr sz="2400">
                <a:latin typeface="Times"/>
                <a:ea typeface="Times"/>
                <a:cs typeface="Times"/>
                <a:sym typeface="Times"/>
              </a:defRPr>
            </a:pPr>
            <a:r>
              <a:rPr>
                <a:solidFill>
                  <a:srgbClr val="FF2600"/>
                </a:solidFill>
              </a:rPr>
              <a:t>21</a:t>
            </a:r>
            <a:r>
              <a:t>  Now when King David heard of all these matters, he was very angry.</a:t>
            </a:r>
          </a:p>
          <a:p>
            <a:pPr marL="469900" indent="-431800">
              <a:spcBef>
                <a:spcPts val="4300"/>
              </a:spcBef>
              <a:buClr>
                <a:srgbClr val="000000"/>
              </a:buClr>
              <a:buSzTx/>
              <a:buFont typeface="Gill Sans"/>
              <a:buNone/>
              <a:tabLst>
                <a:tab pos="749300" algn="l"/>
                <a:tab pos="1104900" algn="l"/>
                <a:tab pos="1460500" algn="l"/>
                <a:tab pos="1816100" algn="l"/>
                <a:tab pos="2171700" algn="l"/>
                <a:tab pos="2527300" algn="l"/>
                <a:tab pos="2882900" algn="l"/>
                <a:tab pos="3238500" algn="l"/>
                <a:tab pos="3594100" algn="l"/>
                <a:tab pos="3949700" algn="l"/>
                <a:tab pos="4305300" algn="l"/>
              </a:tabLst>
              <a:defRPr sz="2400">
                <a:latin typeface="Times"/>
                <a:ea typeface="Times"/>
                <a:cs typeface="Times"/>
                <a:sym typeface="Times"/>
              </a:defRPr>
            </a:pPr>
            <a:r>
              <a:rPr>
                <a:solidFill>
                  <a:srgbClr val="FF2600"/>
                </a:solidFill>
              </a:rPr>
              <a:t>22</a:t>
            </a:r>
            <a:r>
              <a:t>  But Absalom did not speak to Amnon either good or bad; for Absalom hated Amnon because he had violated his sister Tamar.</a:t>
            </a:r>
          </a:p>
        </p:txBody>
      </p:sp>
    </p:spTree>
  </p:cSld>
  <p:clrMapOvr>
    <a:masterClrMapping/>
  </p:clrMapOvr>
  <mc:AlternateContent xmlns:mc="http://schemas.openxmlformats.org/markup-compatibility/2006">
    <mc:Choice xmlns:p14="http://schemas.microsoft.com/office/powerpoint/2010/main" Requires="p14">
      <p:transition spd="med" advClick="1" p14:dur="1000">
        <p:pull dir="l"/>
      </p:transition>
    </mc:Choice>
    <mc:Fallback>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60" name="Shape 160"/>
          <p:cNvSpPr/>
          <p:nvPr>
            <p:ph type="title"/>
          </p:nvPr>
        </p:nvSpPr>
        <p:spPr>
          <a:xfrm>
            <a:off x="533400" y="203200"/>
            <a:ext cx="9321800" cy="838200"/>
          </a:xfrm>
          <a:prstGeom prst="rect">
            <a:avLst/>
          </a:prstGeom>
        </p:spPr>
        <p:txBody>
          <a:bodyPr/>
          <a:lstStyle/>
          <a:p>
            <a:pPr marL="431800" indent="-431800" algn="l">
              <a:tabLst>
                <a:tab pos="711200" algn="l"/>
                <a:tab pos="1066800" algn="l"/>
                <a:tab pos="1422400" algn="l"/>
                <a:tab pos="1778000" algn="l"/>
                <a:tab pos="2133600" algn="l"/>
                <a:tab pos="2489200" algn="l"/>
                <a:tab pos="2844800" algn="l"/>
                <a:tab pos="3200400" algn="l"/>
                <a:tab pos="3556000" algn="l"/>
                <a:tab pos="3911600" algn="l"/>
                <a:tab pos="4267200" algn="l"/>
              </a:tabLst>
              <a:defRPr sz="2800"/>
            </a:pPr>
            <a:r>
              <a:rPr sz="2400">
                <a:solidFill>
                  <a:srgbClr val="000643"/>
                </a:solidFill>
              </a:rPr>
              <a:t>F.	Two years later Absalom persuades David to send all his sons to Absalom’s sheep-shearing </a:t>
            </a:r>
            <a:r>
              <a:rPr sz="2400">
                <a:solidFill>
                  <a:srgbClr val="F42300"/>
                </a:solidFill>
              </a:rPr>
              <a:t>23-27 </a:t>
            </a:r>
          </a:p>
        </p:txBody>
      </p:sp>
      <p:sp>
        <p:nvSpPr>
          <p:cNvPr id="161" name="Shape 161"/>
          <p:cNvSpPr/>
          <p:nvPr>
            <p:ph type="body" idx="1"/>
          </p:nvPr>
        </p:nvSpPr>
        <p:spPr>
          <a:xfrm>
            <a:off x="342900" y="1193800"/>
            <a:ext cx="5753100" cy="6057900"/>
          </a:xfrm>
          <a:prstGeom prst="rect">
            <a:avLst/>
          </a:prstGeom>
        </p:spPr>
        <p:txBody>
          <a:bodyPr anchor="t"/>
          <a:lstStyle/>
          <a:p>
            <a:pPr marL="469900" indent="-381000">
              <a:spcBef>
                <a:spcPts val="2800"/>
              </a:spcBef>
              <a:buClr>
                <a:srgbClr val="000000"/>
              </a:buClr>
              <a:buSzTx/>
              <a:buFont typeface="Gill Sans"/>
              <a:buNone/>
              <a:tabLst>
                <a:tab pos="800100" algn="l"/>
                <a:tab pos="1155700" algn="l"/>
                <a:tab pos="1511300" algn="l"/>
                <a:tab pos="1866900" algn="l"/>
                <a:tab pos="2222500" algn="l"/>
                <a:tab pos="2578100" algn="l"/>
                <a:tab pos="2933700" algn="l"/>
                <a:tab pos="3289300" algn="l"/>
                <a:tab pos="3644900" algn="l"/>
                <a:tab pos="4000500" algn="l"/>
                <a:tab pos="4356100" algn="l"/>
              </a:tabLst>
              <a:defRPr sz="2400">
                <a:latin typeface="Times"/>
                <a:ea typeface="Times"/>
                <a:cs typeface="Times"/>
                <a:sym typeface="Times"/>
              </a:defRPr>
            </a:pPr>
            <a:r>
              <a:rPr>
                <a:solidFill>
                  <a:srgbClr val="FF2600"/>
                </a:solidFill>
              </a:rPr>
              <a:t>23</a:t>
            </a:r>
            <a:r>
              <a:t>  Now it came about after two full years that Absalom had sheepshearers in Baal-hazor, which is near Ephraim, and Absalom invited all the king's sons.</a:t>
            </a:r>
          </a:p>
          <a:p>
            <a:pPr marL="469900" indent="-381000">
              <a:spcBef>
                <a:spcPts val="2800"/>
              </a:spcBef>
              <a:buClr>
                <a:srgbClr val="000000"/>
              </a:buClr>
              <a:buSzTx/>
              <a:buFont typeface="Gill Sans"/>
              <a:buNone/>
              <a:tabLst>
                <a:tab pos="800100" algn="l"/>
                <a:tab pos="1155700" algn="l"/>
                <a:tab pos="1511300" algn="l"/>
                <a:tab pos="1866900" algn="l"/>
                <a:tab pos="2222500" algn="l"/>
                <a:tab pos="2578100" algn="l"/>
                <a:tab pos="2933700" algn="l"/>
                <a:tab pos="3289300" algn="l"/>
                <a:tab pos="3644900" algn="l"/>
                <a:tab pos="4000500" algn="l"/>
                <a:tab pos="4356100" algn="l"/>
              </a:tabLst>
              <a:defRPr sz="2400">
                <a:latin typeface="Times"/>
                <a:ea typeface="Times"/>
                <a:cs typeface="Times"/>
                <a:sym typeface="Times"/>
              </a:defRPr>
            </a:pPr>
            <a:r>
              <a:rPr>
                <a:solidFill>
                  <a:srgbClr val="FF2600"/>
                </a:solidFill>
              </a:rPr>
              <a:t>24</a:t>
            </a:r>
            <a:r>
              <a:t>  And Absalom came to the king and said, "Behold now, your servant has sheepshearers; please let the king and his servants go with your servant."</a:t>
            </a:r>
          </a:p>
          <a:p>
            <a:pPr marL="469900" indent="-381000">
              <a:spcBef>
                <a:spcPts val="2800"/>
              </a:spcBef>
              <a:buClr>
                <a:srgbClr val="000000"/>
              </a:buClr>
              <a:buSzTx/>
              <a:buFont typeface="Gill Sans"/>
              <a:buNone/>
              <a:tabLst>
                <a:tab pos="800100" algn="l"/>
                <a:tab pos="1155700" algn="l"/>
                <a:tab pos="1511300" algn="l"/>
                <a:tab pos="1866900" algn="l"/>
                <a:tab pos="2222500" algn="l"/>
                <a:tab pos="2578100" algn="l"/>
                <a:tab pos="2933700" algn="l"/>
                <a:tab pos="3289300" algn="l"/>
                <a:tab pos="3644900" algn="l"/>
                <a:tab pos="4000500" algn="l"/>
                <a:tab pos="4356100" algn="l"/>
              </a:tabLst>
              <a:defRPr sz="2400">
                <a:latin typeface="Times"/>
                <a:ea typeface="Times"/>
                <a:cs typeface="Times"/>
                <a:sym typeface="Times"/>
              </a:defRPr>
            </a:pPr>
            <a:r>
              <a:rPr>
                <a:solidFill>
                  <a:srgbClr val="FF2600"/>
                </a:solidFill>
              </a:rPr>
              <a:t>25</a:t>
            </a:r>
            <a:r>
              <a:t>  But the king said to Absalom, "No, my son, we should not all go, lest we be burdensome to you." Although he urged him, he would not go, but blessed him.</a:t>
            </a:r>
          </a:p>
        </p:txBody>
      </p:sp>
      <p:pic>
        <p:nvPicPr>
          <p:cNvPr id="162" name="droppedImage.pdf"/>
          <p:cNvPicPr>
            <a:picLocks noChangeAspect="1"/>
          </p:cNvPicPr>
          <p:nvPr/>
        </p:nvPicPr>
        <p:blipFill>
          <a:blip r:embed="rId2">
            <a:extLst/>
          </a:blip>
          <a:stretch>
            <a:fillRect/>
          </a:stretch>
        </p:blipFill>
        <p:spPr>
          <a:xfrm>
            <a:off x="6350000" y="1388628"/>
            <a:ext cx="3708400" cy="4199372"/>
          </a:xfrm>
          <a:prstGeom prst="rect">
            <a:avLst/>
          </a:prstGeom>
          <a:ln w="12700">
            <a:miter lim="400000"/>
          </a:ln>
        </p:spPr>
      </p:pic>
    </p:spTree>
  </p:cSld>
  <p:clrMapOvr>
    <a:masterClrMapping/>
  </p:clrMapOvr>
  <mc:AlternateContent xmlns:mc="http://schemas.openxmlformats.org/markup-compatibility/2006">
    <mc:Choice xmlns:p14="http://schemas.microsoft.com/office/powerpoint/2010/main" Requires="p14">
      <p:transition spd="med" advClick="1" p14:dur="1000">
        <p:pull dir="l"/>
      </p:transition>
    </mc:Choice>
    <mc:Fallback>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64" name="Shape 164"/>
          <p:cNvSpPr/>
          <p:nvPr>
            <p:ph type="title"/>
          </p:nvPr>
        </p:nvSpPr>
        <p:spPr>
          <a:xfrm>
            <a:off x="533400" y="203200"/>
            <a:ext cx="9321800" cy="838200"/>
          </a:xfrm>
          <a:prstGeom prst="rect">
            <a:avLst/>
          </a:prstGeom>
        </p:spPr>
        <p:txBody>
          <a:bodyPr/>
          <a:lstStyle/>
          <a:p>
            <a:pPr marL="431800" indent="-431800" algn="l">
              <a:tabLst>
                <a:tab pos="711200" algn="l"/>
                <a:tab pos="1066800" algn="l"/>
                <a:tab pos="1422400" algn="l"/>
                <a:tab pos="1778000" algn="l"/>
                <a:tab pos="2133600" algn="l"/>
                <a:tab pos="2489200" algn="l"/>
                <a:tab pos="2844800" algn="l"/>
                <a:tab pos="3200400" algn="l"/>
                <a:tab pos="3556000" algn="l"/>
                <a:tab pos="3911600" algn="l"/>
                <a:tab pos="4267200" algn="l"/>
              </a:tabLst>
              <a:defRPr sz="2800"/>
            </a:pPr>
            <a:r>
              <a:rPr sz="2400">
                <a:solidFill>
                  <a:srgbClr val="000643"/>
                </a:solidFill>
              </a:rPr>
              <a:t>F.	Two years later Absalom persuades David to send all his sons to Absalom’s sheep-shearing </a:t>
            </a:r>
            <a:r>
              <a:rPr sz="2400">
                <a:solidFill>
                  <a:srgbClr val="F42300"/>
                </a:solidFill>
              </a:rPr>
              <a:t>23-27 </a:t>
            </a:r>
          </a:p>
        </p:txBody>
      </p:sp>
      <p:sp>
        <p:nvSpPr>
          <p:cNvPr id="165" name="Shape 165"/>
          <p:cNvSpPr/>
          <p:nvPr>
            <p:ph type="body" sz="half" idx="1"/>
          </p:nvPr>
        </p:nvSpPr>
        <p:spPr>
          <a:xfrm>
            <a:off x="342900" y="1193800"/>
            <a:ext cx="4749800" cy="6057900"/>
          </a:xfrm>
          <a:prstGeom prst="rect">
            <a:avLst/>
          </a:prstGeom>
        </p:spPr>
        <p:txBody>
          <a:bodyPr anchor="t"/>
          <a:lstStyle/>
          <a:p>
            <a:pPr marL="469900" indent="-381000">
              <a:spcBef>
                <a:spcPts val="2800"/>
              </a:spcBef>
              <a:buClr>
                <a:srgbClr val="000000"/>
              </a:buClr>
              <a:buSzTx/>
              <a:buFont typeface="Gill Sans"/>
              <a:buNone/>
              <a:tabLst>
                <a:tab pos="800100" algn="l"/>
                <a:tab pos="1155700" algn="l"/>
                <a:tab pos="1511300" algn="l"/>
                <a:tab pos="1866900" algn="l"/>
                <a:tab pos="2222500" algn="l"/>
                <a:tab pos="2578100" algn="l"/>
                <a:tab pos="2933700" algn="l"/>
                <a:tab pos="3289300" algn="l"/>
                <a:tab pos="3644900" algn="l"/>
                <a:tab pos="4000500" algn="l"/>
                <a:tab pos="4356100" algn="l"/>
              </a:tabLst>
              <a:defRPr sz="2400">
                <a:latin typeface="Times"/>
                <a:ea typeface="Times"/>
                <a:cs typeface="Times"/>
                <a:sym typeface="Times"/>
              </a:defRPr>
            </a:pPr>
            <a:r>
              <a:rPr>
                <a:solidFill>
                  <a:srgbClr val="FF2600"/>
                </a:solidFill>
              </a:rPr>
              <a:t>26</a:t>
            </a:r>
            <a:r>
              <a:t>  Then Absalom said, "If not, please let my brother Amnon go with us." And the king said to him, "Why should he go with you?"</a:t>
            </a:r>
          </a:p>
          <a:p>
            <a:pPr marL="469900" indent="-381000">
              <a:spcBef>
                <a:spcPts val="2800"/>
              </a:spcBef>
              <a:buClr>
                <a:srgbClr val="000000"/>
              </a:buClr>
              <a:buSzTx/>
              <a:buFont typeface="Gill Sans"/>
              <a:buNone/>
              <a:tabLst>
                <a:tab pos="800100" algn="l"/>
                <a:tab pos="1155700" algn="l"/>
                <a:tab pos="1511300" algn="l"/>
                <a:tab pos="1866900" algn="l"/>
                <a:tab pos="2222500" algn="l"/>
                <a:tab pos="2578100" algn="l"/>
                <a:tab pos="2933700" algn="l"/>
                <a:tab pos="3289300" algn="l"/>
                <a:tab pos="3644900" algn="l"/>
                <a:tab pos="4000500" algn="l"/>
                <a:tab pos="4356100" algn="l"/>
              </a:tabLst>
              <a:defRPr sz="2400">
                <a:latin typeface="Times"/>
                <a:ea typeface="Times"/>
                <a:cs typeface="Times"/>
                <a:sym typeface="Times"/>
              </a:defRPr>
            </a:pPr>
            <a:r>
              <a:rPr>
                <a:solidFill>
                  <a:srgbClr val="FF2600"/>
                </a:solidFill>
              </a:rPr>
              <a:t>27</a:t>
            </a:r>
            <a:r>
              <a:t>  But when Absalom urged him, he let Amnon and all the king's sons go with him.</a:t>
            </a:r>
          </a:p>
        </p:txBody>
      </p:sp>
      <p:pic>
        <p:nvPicPr>
          <p:cNvPr id="166" name="droppedImage.pdf"/>
          <p:cNvPicPr>
            <a:picLocks noChangeAspect="1"/>
          </p:cNvPicPr>
          <p:nvPr/>
        </p:nvPicPr>
        <p:blipFill>
          <a:blip r:embed="rId2">
            <a:extLst/>
          </a:blip>
          <a:stretch>
            <a:fillRect/>
          </a:stretch>
        </p:blipFill>
        <p:spPr>
          <a:xfrm>
            <a:off x="5452064" y="1498600"/>
            <a:ext cx="4495801" cy="4293608"/>
          </a:xfrm>
          <a:prstGeom prst="rect">
            <a:avLst/>
          </a:prstGeom>
          <a:ln w="12700">
            <a:miter lim="400000"/>
          </a:ln>
        </p:spPr>
      </p:pic>
    </p:spTree>
  </p:cSld>
  <p:clrMapOvr>
    <a:masterClrMapping/>
  </p:clrMapOvr>
  <mc:AlternateContent xmlns:mc="http://schemas.openxmlformats.org/markup-compatibility/2006">
    <mc:Choice xmlns:p14="http://schemas.microsoft.com/office/powerpoint/2010/main" Requires="p14">
      <p:transition spd="med" advClick="1" p14:dur="1000">
        <p:pull dir="l"/>
      </p:transition>
    </mc:Choice>
    <mc:Fallback>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68" name="Shape 168"/>
          <p:cNvSpPr/>
          <p:nvPr>
            <p:ph type="title"/>
          </p:nvPr>
        </p:nvSpPr>
        <p:spPr>
          <a:xfrm>
            <a:off x="533400" y="203200"/>
            <a:ext cx="9321800" cy="838200"/>
          </a:xfrm>
          <a:prstGeom prst="rect">
            <a:avLst/>
          </a:prstGeom>
        </p:spPr>
        <p:txBody>
          <a:bodyPr/>
          <a:lstStyle/>
          <a:p>
            <a:pPr algn="l">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2800"/>
            </a:pPr>
            <a:r>
              <a:rPr sz="2400">
                <a:solidFill>
                  <a:srgbClr val="000643"/>
                </a:solidFill>
              </a:rPr>
              <a:t>G.	 Absalom commands his servants to kill Amnon at the feast </a:t>
            </a:r>
            <a:r>
              <a:rPr sz="2400">
                <a:solidFill>
                  <a:srgbClr val="F42300"/>
                </a:solidFill>
              </a:rPr>
              <a:t>28, 29</a:t>
            </a:r>
          </a:p>
        </p:txBody>
      </p:sp>
      <p:sp>
        <p:nvSpPr>
          <p:cNvPr id="169" name="Shape 169"/>
          <p:cNvSpPr/>
          <p:nvPr>
            <p:ph type="body" sz="half" idx="1"/>
          </p:nvPr>
        </p:nvSpPr>
        <p:spPr>
          <a:xfrm>
            <a:off x="342900" y="1193800"/>
            <a:ext cx="4762500" cy="5435600"/>
          </a:xfrm>
          <a:prstGeom prst="rect">
            <a:avLst/>
          </a:prstGeom>
        </p:spPr>
        <p:txBody>
          <a:bodyPr anchor="t"/>
          <a:lstStyle/>
          <a:p>
            <a:pPr marL="469900" indent="-469900">
              <a:spcBef>
                <a:spcPts val="2100"/>
              </a:spcBef>
              <a:buClr>
                <a:srgbClr val="000000"/>
              </a:buClr>
              <a:buSzTx/>
              <a:buFont typeface="Gill Sans"/>
              <a:buNone/>
              <a:tabLst>
                <a:tab pos="711200" algn="l"/>
                <a:tab pos="1066800" algn="l"/>
                <a:tab pos="1422400" algn="l"/>
                <a:tab pos="1778000" algn="l"/>
                <a:tab pos="2133600" algn="l"/>
                <a:tab pos="2489200" algn="l"/>
                <a:tab pos="2844800" algn="l"/>
                <a:tab pos="3200400" algn="l"/>
                <a:tab pos="3556000" algn="l"/>
                <a:tab pos="3911600" algn="l"/>
                <a:tab pos="4267200" algn="l"/>
              </a:tabLst>
              <a:defRPr sz="2400">
                <a:latin typeface="Times"/>
                <a:ea typeface="Times"/>
                <a:cs typeface="Times"/>
                <a:sym typeface="Times"/>
              </a:defRPr>
            </a:pPr>
            <a:r>
              <a:rPr>
                <a:solidFill>
                  <a:srgbClr val="FF2600"/>
                </a:solidFill>
              </a:rPr>
              <a:t>28</a:t>
            </a:r>
            <a:r>
              <a:t>  And Absalom commanded his servants, saying, "See now, when Amnon's heart is merry with wine, and when I say to you, 'Strike Amnon,' then put him to death. Do not fear; have not I myself commanded you? Be courageous and be valiant."</a:t>
            </a:r>
          </a:p>
        </p:txBody>
      </p:sp>
      <p:pic>
        <p:nvPicPr>
          <p:cNvPr id="170" name="droppedImage.pdf"/>
          <p:cNvPicPr>
            <a:picLocks noChangeAspect="1"/>
          </p:cNvPicPr>
          <p:nvPr/>
        </p:nvPicPr>
        <p:blipFill>
          <a:blip r:embed="rId2">
            <a:extLst/>
          </a:blip>
          <a:stretch>
            <a:fillRect/>
          </a:stretch>
        </p:blipFill>
        <p:spPr>
          <a:xfrm>
            <a:off x="5219099" y="1346200"/>
            <a:ext cx="4737701" cy="5118100"/>
          </a:xfrm>
          <a:prstGeom prst="rect">
            <a:avLst/>
          </a:prstGeom>
          <a:ln w="12700">
            <a:miter lim="400000"/>
          </a:ln>
        </p:spPr>
      </p:pic>
    </p:spTree>
  </p:cSld>
  <p:clrMapOvr>
    <a:masterClrMapping/>
  </p:clrMapOvr>
  <mc:AlternateContent xmlns:mc="http://schemas.openxmlformats.org/markup-compatibility/2006">
    <mc:Choice xmlns:p14="http://schemas.microsoft.com/office/powerpoint/2010/main" Requires="p14">
      <p:transition spd="med" advClick="1" p14:dur="1000">
        <p:pull dir="l"/>
      </p:transition>
    </mc:Choice>
    <mc:Fallback>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72" name="Shape 172"/>
          <p:cNvSpPr/>
          <p:nvPr>
            <p:ph type="title"/>
          </p:nvPr>
        </p:nvSpPr>
        <p:spPr>
          <a:xfrm>
            <a:off x="533400" y="203200"/>
            <a:ext cx="9321800" cy="838200"/>
          </a:xfrm>
          <a:prstGeom prst="rect">
            <a:avLst/>
          </a:prstGeom>
        </p:spPr>
        <p:txBody>
          <a:bodyPr/>
          <a:lstStyle/>
          <a:p>
            <a:pPr algn="l">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2800"/>
            </a:pPr>
            <a:r>
              <a:rPr sz="2400">
                <a:solidFill>
                  <a:srgbClr val="000643"/>
                </a:solidFill>
              </a:rPr>
              <a:t>G.	 Absalom commands his servants to kill Amnon at the feast </a:t>
            </a:r>
            <a:r>
              <a:rPr sz="2400">
                <a:solidFill>
                  <a:srgbClr val="F42300"/>
                </a:solidFill>
              </a:rPr>
              <a:t>28, 29</a:t>
            </a:r>
          </a:p>
        </p:txBody>
      </p:sp>
      <p:sp>
        <p:nvSpPr>
          <p:cNvPr id="173" name="Shape 173"/>
          <p:cNvSpPr/>
          <p:nvPr>
            <p:ph type="body" idx="1"/>
          </p:nvPr>
        </p:nvSpPr>
        <p:spPr>
          <a:xfrm>
            <a:off x="342900" y="1193800"/>
            <a:ext cx="8686800" cy="5435600"/>
          </a:xfrm>
          <a:prstGeom prst="rect">
            <a:avLst/>
          </a:prstGeom>
        </p:spPr>
        <p:txBody>
          <a:bodyPr anchor="t"/>
          <a:lstStyle/>
          <a:p>
            <a:pPr marL="469900" indent="-469900">
              <a:spcBef>
                <a:spcPts val="2100"/>
              </a:spcBef>
              <a:buClr>
                <a:srgbClr val="000000"/>
              </a:buClr>
              <a:buSzTx/>
              <a:buFont typeface="Gill Sans"/>
              <a:buNone/>
              <a:tabLst>
                <a:tab pos="711200" algn="l"/>
                <a:tab pos="1066800" algn="l"/>
                <a:tab pos="1422400" algn="l"/>
                <a:tab pos="1778000" algn="l"/>
                <a:tab pos="2133600" algn="l"/>
                <a:tab pos="2489200" algn="l"/>
                <a:tab pos="2844800" algn="l"/>
                <a:tab pos="3200400" algn="l"/>
                <a:tab pos="3556000" algn="l"/>
                <a:tab pos="3911600" algn="l"/>
                <a:tab pos="4267200" algn="l"/>
              </a:tabLst>
              <a:defRPr sz="2400">
                <a:latin typeface="Times"/>
                <a:ea typeface="Times"/>
                <a:cs typeface="Times"/>
                <a:sym typeface="Times"/>
              </a:defRPr>
            </a:pPr>
            <a:r>
              <a:rPr>
                <a:solidFill>
                  <a:srgbClr val="FF2600"/>
                </a:solidFill>
              </a:rPr>
              <a:t>29  </a:t>
            </a:r>
            <a:r>
              <a:t>And the servants of Absalom did to Amnon just as Absalom had commanded. Then all the king's sons arose and each mounted his mule and fled.</a:t>
            </a:r>
          </a:p>
        </p:txBody>
      </p:sp>
      <p:pic>
        <p:nvPicPr>
          <p:cNvPr id="174" name="pasted-image.tiff"/>
          <p:cNvPicPr>
            <a:picLocks noChangeAspect="1"/>
          </p:cNvPicPr>
          <p:nvPr/>
        </p:nvPicPr>
        <p:blipFill>
          <a:blip r:embed="rId2">
            <a:extLst/>
          </a:blip>
          <a:stretch>
            <a:fillRect/>
          </a:stretch>
        </p:blipFill>
        <p:spPr>
          <a:xfrm>
            <a:off x="5604569" y="2933700"/>
            <a:ext cx="4553901" cy="3491323"/>
          </a:xfrm>
          <a:prstGeom prst="rect">
            <a:avLst/>
          </a:prstGeom>
          <a:ln w="12700">
            <a:miter lim="400000"/>
          </a:ln>
        </p:spPr>
      </p:pic>
      <p:pic>
        <p:nvPicPr>
          <p:cNvPr id="175" name="pasted-image.tiff"/>
          <p:cNvPicPr>
            <a:picLocks noChangeAspect="1"/>
          </p:cNvPicPr>
          <p:nvPr/>
        </p:nvPicPr>
        <p:blipFill>
          <a:blip r:embed="rId3">
            <a:extLst/>
          </a:blip>
          <a:stretch>
            <a:fillRect/>
          </a:stretch>
        </p:blipFill>
        <p:spPr>
          <a:xfrm>
            <a:off x="849659" y="2898675"/>
            <a:ext cx="4661097" cy="3491324"/>
          </a:xfrm>
          <a:prstGeom prst="rect">
            <a:avLst/>
          </a:prstGeom>
          <a:ln w="12700">
            <a:miter lim="400000"/>
          </a:ln>
        </p:spPr>
      </p:pic>
    </p:spTree>
  </p:cSld>
  <p:clrMapOvr>
    <a:masterClrMapping/>
  </p:clrMapOvr>
  <mc:AlternateContent xmlns:mc="http://schemas.openxmlformats.org/markup-compatibility/2006">
    <mc:Choice xmlns:p14="http://schemas.microsoft.com/office/powerpoint/2010/main" Requires="p14">
      <p:transition spd="med" advClick="1" p14:dur="1000">
        <p:pull dir="l"/>
      </p:transition>
    </mc:Choice>
    <mc:Fallback>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77" name="Shape 177"/>
          <p:cNvSpPr/>
          <p:nvPr>
            <p:ph type="title"/>
          </p:nvPr>
        </p:nvSpPr>
        <p:spPr>
          <a:xfrm>
            <a:off x="533400" y="203200"/>
            <a:ext cx="9321800" cy="838200"/>
          </a:xfrm>
          <a:prstGeom prst="rect">
            <a:avLst/>
          </a:prstGeom>
        </p:spPr>
        <p:txBody>
          <a:bodyPr/>
          <a:lstStyle/>
          <a:p>
            <a:pPr algn="l">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2800"/>
            </a:pPr>
            <a:r>
              <a:rPr sz="2400">
                <a:solidFill>
                  <a:srgbClr val="000643"/>
                </a:solidFill>
              </a:rPr>
              <a:t>G.	 Absalom commands his servants to kill Amnon at the feast </a:t>
            </a:r>
            <a:r>
              <a:rPr sz="2400">
                <a:solidFill>
                  <a:srgbClr val="F42300"/>
                </a:solidFill>
              </a:rPr>
              <a:t>28, 29</a:t>
            </a:r>
          </a:p>
        </p:txBody>
      </p:sp>
      <p:sp>
        <p:nvSpPr>
          <p:cNvPr id="178" name="Shape 178"/>
          <p:cNvSpPr/>
          <p:nvPr>
            <p:ph type="body" sz="half" idx="1"/>
          </p:nvPr>
        </p:nvSpPr>
        <p:spPr>
          <a:xfrm>
            <a:off x="342900" y="1193800"/>
            <a:ext cx="4762500" cy="5435600"/>
          </a:xfrm>
          <a:prstGeom prst="rect">
            <a:avLst/>
          </a:prstGeom>
        </p:spPr>
        <p:txBody>
          <a:bodyPr anchor="t"/>
          <a:lstStyle/>
          <a:p>
            <a:pPr marL="469900" indent="-469900">
              <a:spcBef>
                <a:spcPts val="2100"/>
              </a:spcBef>
              <a:buClr>
                <a:srgbClr val="000000"/>
              </a:buClr>
              <a:buSzTx/>
              <a:buFont typeface="Gill Sans"/>
              <a:buNone/>
              <a:tabLst>
                <a:tab pos="711200" algn="l"/>
                <a:tab pos="1066800" algn="l"/>
                <a:tab pos="1422400" algn="l"/>
                <a:tab pos="1778000" algn="l"/>
                <a:tab pos="2133600" algn="l"/>
                <a:tab pos="2489200" algn="l"/>
                <a:tab pos="2844800" algn="l"/>
                <a:tab pos="3200400" algn="l"/>
                <a:tab pos="3556000" algn="l"/>
                <a:tab pos="3911600" algn="l"/>
                <a:tab pos="4267200" algn="l"/>
              </a:tabLst>
              <a:defRPr sz="2400">
                <a:latin typeface="Times"/>
                <a:ea typeface="Times"/>
                <a:cs typeface="Times"/>
                <a:sym typeface="Times"/>
              </a:defRPr>
            </a:pPr>
            <a:r>
              <a:rPr>
                <a:solidFill>
                  <a:srgbClr val="FF2600"/>
                </a:solidFill>
              </a:rPr>
              <a:t>29  </a:t>
            </a:r>
            <a:r>
              <a:t>And the servants of Absalom did to Amnon just as Absalom had commanded. Then all the king's sons arose and each mounted his mule and fled.</a:t>
            </a:r>
          </a:p>
        </p:txBody>
      </p:sp>
      <p:pic>
        <p:nvPicPr>
          <p:cNvPr id="179" name="droppedImage.pdf"/>
          <p:cNvPicPr>
            <a:picLocks noChangeAspect="1"/>
          </p:cNvPicPr>
          <p:nvPr/>
        </p:nvPicPr>
        <p:blipFill>
          <a:blip r:embed="rId2">
            <a:extLst/>
          </a:blip>
          <a:stretch>
            <a:fillRect/>
          </a:stretch>
        </p:blipFill>
        <p:spPr>
          <a:xfrm>
            <a:off x="5486400" y="1193800"/>
            <a:ext cx="4064000" cy="5778500"/>
          </a:xfrm>
          <a:prstGeom prst="rect">
            <a:avLst/>
          </a:prstGeom>
          <a:ln w="12700">
            <a:miter lim="400000"/>
          </a:ln>
        </p:spPr>
      </p:pic>
    </p:spTree>
  </p:cSld>
  <p:clrMapOvr>
    <a:masterClrMapping/>
  </p:clrMapOvr>
  <mc:AlternateContent xmlns:mc="http://schemas.openxmlformats.org/markup-compatibility/2006">
    <mc:Choice xmlns:p14="http://schemas.microsoft.com/office/powerpoint/2010/main" Requires="p14">
      <p:transition spd="med" advClick="1" p14:dur="1000">
        <p:pull dir="l"/>
      </p:transition>
    </mc:Choice>
    <mc:Fallback>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81" name="Shape 181"/>
          <p:cNvSpPr/>
          <p:nvPr>
            <p:ph type="title"/>
          </p:nvPr>
        </p:nvSpPr>
        <p:spPr>
          <a:xfrm>
            <a:off x="463550" y="25400"/>
            <a:ext cx="9321800" cy="838200"/>
          </a:xfrm>
          <a:prstGeom prst="rect">
            <a:avLst/>
          </a:prstGeom>
        </p:spPr>
        <p:txBody>
          <a:bodyPr/>
          <a:lstStyle/>
          <a:p>
            <a:pPr algn="l">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2800"/>
            </a:pPr>
            <a:r>
              <a:rPr sz="2400">
                <a:solidFill>
                  <a:srgbClr val="000643"/>
                </a:solidFill>
              </a:rPr>
              <a:t>H.	David hears that all of his sons have been struck down </a:t>
            </a:r>
            <a:r>
              <a:rPr sz="2400">
                <a:solidFill>
                  <a:srgbClr val="F42300"/>
                </a:solidFill>
              </a:rPr>
              <a:t>30-33</a:t>
            </a:r>
          </a:p>
        </p:txBody>
      </p:sp>
      <p:sp>
        <p:nvSpPr>
          <p:cNvPr id="182" name="Shape 182"/>
          <p:cNvSpPr/>
          <p:nvPr>
            <p:ph type="body" idx="1"/>
          </p:nvPr>
        </p:nvSpPr>
        <p:spPr>
          <a:xfrm>
            <a:off x="342900" y="749300"/>
            <a:ext cx="9563100" cy="5350669"/>
          </a:xfrm>
          <a:prstGeom prst="rect">
            <a:avLst/>
          </a:prstGeom>
        </p:spPr>
        <p:txBody>
          <a:bodyPr anchor="t"/>
          <a:lstStyle/>
          <a:p>
            <a:pPr marL="469900" indent="-457200">
              <a:spcBef>
                <a:spcPts val="2700"/>
              </a:spcBef>
              <a:buClr>
                <a:srgbClr val="000000"/>
              </a:buClr>
              <a:buSzTx/>
              <a:buFont typeface="Gill Sans"/>
              <a:buNone/>
              <a:tabLst>
                <a:tab pos="723900" algn="l"/>
                <a:tab pos="1079500" algn="l"/>
                <a:tab pos="1435100" algn="l"/>
                <a:tab pos="1790700" algn="l"/>
                <a:tab pos="2146300" algn="l"/>
                <a:tab pos="2501900" algn="l"/>
                <a:tab pos="2857500" algn="l"/>
                <a:tab pos="3213100" algn="l"/>
                <a:tab pos="3568700" algn="l"/>
                <a:tab pos="3924300" algn="l"/>
                <a:tab pos="4279900" algn="l"/>
              </a:tabLst>
              <a:defRPr sz="2400">
                <a:latin typeface="Times"/>
                <a:ea typeface="Times"/>
                <a:cs typeface="Times"/>
                <a:sym typeface="Times"/>
              </a:defRPr>
            </a:pPr>
            <a:r>
              <a:rPr>
                <a:solidFill>
                  <a:srgbClr val="FF2600"/>
                </a:solidFill>
              </a:rPr>
              <a:t>30</a:t>
            </a:r>
            <a:r>
              <a:t>  Now it was while they were on the way that the report came to David, saying, "Absalom has struck down all the king's sons, and not one of them is left."</a:t>
            </a:r>
          </a:p>
          <a:p>
            <a:pPr marL="469900" indent="-457200">
              <a:spcBef>
                <a:spcPts val="2700"/>
              </a:spcBef>
              <a:buClr>
                <a:srgbClr val="000000"/>
              </a:buClr>
              <a:buSzTx/>
              <a:buFont typeface="Gill Sans"/>
              <a:buNone/>
              <a:tabLst>
                <a:tab pos="723900" algn="l"/>
                <a:tab pos="1079500" algn="l"/>
                <a:tab pos="1435100" algn="l"/>
                <a:tab pos="1790700" algn="l"/>
                <a:tab pos="2146300" algn="l"/>
                <a:tab pos="2501900" algn="l"/>
                <a:tab pos="2857500" algn="l"/>
                <a:tab pos="3213100" algn="l"/>
                <a:tab pos="3568700" algn="l"/>
                <a:tab pos="3924300" algn="l"/>
                <a:tab pos="4279900" algn="l"/>
              </a:tabLst>
              <a:defRPr sz="2400">
                <a:latin typeface="Times"/>
                <a:ea typeface="Times"/>
                <a:cs typeface="Times"/>
                <a:sym typeface="Times"/>
              </a:defRPr>
            </a:pPr>
            <a:r>
              <a:rPr>
                <a:solidFill>
                  <a:srgbClr val="FF2600"/>
                </a:solidFill>
              </a:rPr>
              <a:t>31</a:t>
            </a:r>
            <a:r>
              <a:t>  Then the king arose, tore his clothes and lay on the ground; and all his servants were standing by with clothes torn.</a:t>
            </a:r>
          </a:p>
          <a:p>
            <a:pPr marL="469900" indent="-457200">
              <a:spcBef>
                <a:spcPts val="2700"/>
              </a:spcBef>
              <a:buClr>
                <a:srgbClr val="000000"/>
              </a:buClr>
              <a:buSzTx/>
              <a:buFont typeface="Gill Sans"/>
              <a:buNone/>
              <a:tabLst>
                <a:tab pos="723900" algn="l"/>
                <a:tab pos="1079500" algn="l"/>
                <a:tab pos="1435100" algn="l"/>
                <a:tab pos="1790700" algn="l"/>
                <a:tab pos="2146300" algn="l"/>
                <a:tab pos="2501900" algn="l"/>
                <a:tab pos="2857500" algn="l"/>
                <a:tab pos="3213100" algn="l"/>
                <a:tab pos="3568700" algn="l"/>
                <a:tab pos="3924300" algn="l"/>
                <a:tab pos="4279900" algn="l"/>
              </a:tabLst>
              <a:defRPr sz="2400">
                <a:latin typeface="Times"/>
                <a:ea typeface="Times"/>
                <a:cs typeface="Times"/>
                <a:sym typeface="Times"/>
              </a:defRPr>
            </a:pPr>
            <a:r>
              <a:rPr>
                <a:solidFill>
                  <a:srgbClr val="FF2600"/>
                </a:solidFill>
              </a:rPr>
              <a:t>32</a:t>
            </a:r>
            <a:r>
              <a:t>  And Jonadab, the son of Shimeah, David's brother, responded, "Do not let my lord suppose they have put to death all the young men, the king's sons, for Amnon alone is dead; because by the intent of Absalom this has been determined since the day that he violated his sister Tamar.</a:t>
            </a:r>
          </a:p>
          <a:p>
            <a:pPr marL="469900" indent="-457200">
              <a:spcBef>
                <a:spcPts val="2700"/>
              </a:spcBef>
              <a:buClr>
                <a:srgbClr val="000000"/>
              </a:buClr>
              <a:buSzTx/>
              <a:buFont typeface="Gill Sans"/>
              <a:buNone/>
              <a:tabLst>
                <a:tab pos="723900" algn="l"/>
                <a:tab pos="1079500" algn="l"/>
                <a:tab pos="1435100" algn="l"/>
                <a:tab pos="1790700" algn="l"/>
                <a:tab pos="2146300" algn="l"/>
                <a:tab pos="2501900" algn="l"/>
                <a:tab pos="2857500" algn="l"/>
                <a:tab pos="3213100" algn="l"/>
                <a:tab pos="3568700" algn="l"/>
                <a:tab pos="3924300" algn="l"/>
                <a:tab pos="4279900" algn="l"/>
              </a:tabLst>
              <a:defRPr sz="2400">
                <a:latin typeface="Times"/>
                <a:ea typeface="Times"/>
                <a:cs typeface="Times"/>
                <a:sym typeface="Times"/>
              </a:defRPr>
            </a:pPr>
            <a:r>
              <a:rPr>
                <a:solidFill>
                  <a:srgbClr val="FF2600"/>
                </a:solidFill>
              </a:rPr>
              <a:t>33</a:t>
            </a:r>
            <a:r>
              <a:t>  "Now therefore, do not let my lord the king take the report to heart, namely, 'all the king's sons are dead,' for only Amnon is dead."</a:t>
            </a:r>
          </a:p>
        </p:txBody>
      </p:sp>
    </p:spTree>
  </p:cSld>
  <p:clrMapOvr>
    <a:masterClrMapping/>
  </p:clrMapOvr>
  <mc:AlternateContent xmlns:mc="http://schemas.openxmlformats.org/markup-compatibility/2006">
    <mc:Choice xmlns:p14="http://schemas.microsoft.com/office/powerpoint/2010/main" Requires="p14">
      <p:transition spd="med" advClick="1" p14:dur="1000">
        <p:pull dir="l"/>
      </p:transition>
    </mc:Choice>
    <mc:Fallback>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84" name="Shape 184"/>
          <p:cNvSpPr/>
          <p:nvPr>
            <p:ph type="title"/>
          </p:nvPr>
        </p:nvSpPr>
        <p:spPr>
          <a:xfrm>
            <a:off x="533400" y="0"/>
            <a:ext cx="9321800" cy="838200"/>
          </a:xfrm>
          <a:prstGeom prst="rect">
            <a:avLst/>
          </a:prstGeom>
        </p:spPr>
        <p:txBody>
          <a:bodyPr/>
          <a:lstStyle/>
          <a:p>
            <a:pPr algn="l">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2800"/>
            </a:pPr>
            <a:r>
              <a:rPr sz="2400">
                <a:solidFill>
                  <a:srgbClr val="000643"/>
                </a:solidFill>
              </a:rPr>
              <a:t>I.	David’s sons return to David and mourn </a:t>
            </a:r>
            <a:r>
              <a:rPr sz="2400">
                <a:solidFill>
                  <a:srgbClr val="F42300"/>
                </a:solidFill>
              </a:rPr>
              <a:t>34-36</a:t>
            </a:r>
          </a:p>
        </p:txBody>
      </p:sp>
      <p:sp>
        <p:nvSpPr>
          <p:cNvPr id="185" name="Shape 185"/>
          <p:cNvSpPr/>
          <p:nvPr>
            <p:ph type="body" idx="1"/>
          </p:nvPr>
        </p:nvSpPr>
        <p:spPr>
          <a:xfrm>
            <a:off x="114300" y="990600"/>
            <a:ext cx="5448300" cy="6553200"/>
          </a:xfrm>
          <a:prstGeom prst="rect">
            <a:avLst/>
          </a:prstGeom>
        </p:spPr>
        <p:txBody>
          <a:bodyPr anchor="t"/>
          <a:lstStyle/>
          <a:p>
            <a:pPr marL="469900" indent="-469900">
              <a:spcBef>
                <a:spcPts val="2800"/>
              </a:spcBef>
              <a:buClr>
                <a:srgbClr val="000000"/>
              </a:buClr>
              <a:buSzTx/>
              <a:buFont typeface="Gill Sans"/>
              <a:buNone/>
              <a:tabLst>
                <a:tab pos="711200" algn="l"/>
                <a:tab pos="1066800" algn="l"/>
                <a:tab pos="1422400" algn="l"/>
                <a:tab pos="1778000" algn="l"/>
                <a:tab pos="2133600" algn="l"/>
                <a:tab pos="2489200" algn="l"/>
                <a:tab pos="2844800" algn="l"/>
                <a:tab pos="3200400" algn="l"/>
                <a:tab pos="3556000" algn="l"/>
                <a:tab pos="3911600" algn="l"/>
                <a:tab pos="4267200" algn="l"/>
              </a:tabLst>
              <a:defRPr sz="2400">
                <a:latin typeface="Times"/>
                <a:ea typeface="Times"/>
                <a:cs typeface="Times"/>
                <a:sym typeface="Times"/>
              </a:defRPr>
            </a:pPr>
            <a:r>
              <a:rPr>
                <a:solidFill>
                  <a:srgbClr val="FF2600"/>
                </a:solidFill>
              </a:rPr>
              <a:t>34</a:t>
            </a:r>
            <a:r>
              <a:t>  Now Absalom had fled. And the young man who was the watchman raised his eyes and looked, and behold, many people were coming from the road behind him by the side of the mountain.</a:t>
            </a:r>
          </a:p>
          <a:p>
            <a:pPr marL="469900" indent="-469900">
              <a:spcBef>
                <a:spcPts val="2800"/>
              </a:spcBef>
              <a:buClr>
                <a:srgbClr val="000000"/>
              </a:buClr>
              <a:buSzTx/>
              <a:buFont typeface="Gill Sans"/>
              <a:buNone/>
              <a:tabLst>
                <a:tab pos="711200" algn="l"/>
                <a:tab pos="1066800" algn="l"/>
                <a:tab pos="1422400" algn="l"/>
                <a:tab pos="1778000" algn="l"/>
                <a:tab pos="2133600" algn="l"/>
                <a:tab pos="2489200" algn="l"/>
                <a:tab pos="2844800" algn="l"/>
                <a:tab pos="3200400" algn="l"/>
                <a:tab pos="3556000" algn="l"/>
                <a:tab pos="3911600" algn="l"/>
                <a:tab pos="4267200" algn="l"/>
              </a:tabLst>
              <a:defRPr sz="2400">
                <a:latin typeface="Times"/>
                <a:ea typeface="Times"/>
                <a:cs typeface="Times"/>
                <a:sym typeface="Times"/>
              </a:defRPr>
            </a:pPr>
            <a:r>
              <a:rPr>
                <a:solidFill>
                  <a:srgbClr val="FF2600"/>
                </a:solidFill>
              </a:rPr>
              <a:t>35</a:t>
            </a:r>
            <a:r>
              <a:t>  And Jonadab said to the king, "Behold, the king's sons have come; according to your servant's word, so it happened."</a:t>
            </a:r>
          </a:p>
          <a:p>
            <a:pPr marL="469900" indent="-469900">
              <a:spcBef>
                <a:spcPts val="2800"/>
              </a:spcBef>
              <a:buClr>
                <a:srgbClr val="000000"/>
              </a:buClr>
              <a:buSzTx/>
              <a:buFont typeface="Gill Sans"/>
              <a:buNone/>
              <a:tabLst>
                <a:tab pos="711200" algn="l"/>
                <a:tab pos="1066800" algn="l"/>
                <a:tab pos="1422400" algn="l"/>
                <a:tab pos="1778000" algn="l"/>
                <a:tab pos="2133600" algn="l"/>
                <a:tab pos="2489200" algn="l"/>
                <a:tab pos="2844800" algn="l"/>
                <a:tab pos="3200400" algn="l"/>
                <a:tab pos="3556000" algn="l"/>
                <a:tab pos="3911600" algn="l"/>
                <a:tab pos="4267200" algn="l"/>
              </a:tabLst>
              <a:defRPr sz="2400">
                <a:latin typeface="Times"/>
                <a:ea typeface="Times"/>
                <a:cs typeface="Times"/>
                <a:sym typeface="Times"/>
              </a:defRPr>
            </a:pPr>
            <a:r>
              <a:rPr>
                <a:solidFill>
                  <a:srgbClr val="FF2600"/>
                </a:solidFill>
              </a:rPr>
              <a:t>36</a:t>
            </a:r>
            <a:r>
              <a:t>  And it came about as soon as he had finished speaking, that behold, the king's sons came and lifted their voices and wept; and also the king and all his servants wept very bitterly.</a:t>
            </a:r>
          </a:p>
        </p:txBody>
      </p:sp>
      <p:pic>
        <p:nvPicPr>
          <p:cNvPr id="186" name="droppedImage.pdf"/>
          <p:cNvPicPr>
            <a:picLocks noChangeAspect="1"/>
          </p:cNvPicPr>
          <p:nvPr/>
        </p:nvPicPr>
        <p:blipFill>
          <a:blip r:embed="rId2">
            <a:extLst/>
          </a:blip>
          <a:stretch>
            <a:fillRect/>
          </a:stretch>
        </p:blipFill>
        <p:spPr>
          <a:xfrm>
            <a:off x="5649230" y="1041400"/>
            <a:ext cx="4396470" cy="5308600"/>
          </a:xfrm>
          <a:prstGeom prst="rect">
            <a:avLst/>
          </a:prstGeom>
          <a:ln w="12700">
            <a:miter lim="400000"/>
          </a:ln>
        </p:spPr>
      </p:pic>
    </p:spTree>
  </p:cSld>
  <p:clrMapOvr>
    <a:masterClrMapping/>
  </p:clrMapOvr>
  <mc:AlternateContent xmlns:mc="http://schemas.openxmlformats.org/markup-compatibility/2006">
    <mc:Choice xmlns:p14="http://schemas.microsoft.com/office/powerpoint/2010/main" Requires="p14">
      <p:transition spd="med" advClick="1" p14:dur="1000">
        <p:pull dir="l"/>
      </p:transition>
    </mc:Choice>
    <mc:Fallback>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22" name="Shape 122"/>
          <p:cNvSpPr/>
          <p:nvPr>
            <p:ph type="title"/>
          </p:nvPr>
        </p:nvSpPr>
        <p:spPr>
          <a:xfrm>
            <a:off x="527050" y="-12700"/>
            <a:ext cx="9321800" cy="838200"/>
          </a:xfrm>
          <a:prstGeom prst="rect">
            <a:avLst/>
          </a:prstGeom>
        </p:spPr>
        <p:txBody>
          <a:bodyPr/>
          <a:lstStyle/>
          <a:p>
            <a:pPr algn="l">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2800"/>
            </a:pPr>
            <a:r>
              <a:rPr sz="2400">
                <a:solidFill>
                  <a:srgbClr val="000643"/>
                </a:solidFill>
              </a:rPr>
              <a:t>	E.	The final siege of Rabbah </a:t>
            </a:r>
            <a:r>
              <a:rPr sz="2400">
                <a:solidFill>
                  <a:srgbClr val="F42300"/>
                </a:solidFill>
              </a:rPr>
              <a:t>26-31</a:t>
            </a:r>
          </a:p>
        </p:txBody>
      </p:sp>
      <p:sp>
        <p:nvSpPr>
          <p:cNvPr id="123" name="Shape 123"/>
          <p:cNvSpPr/>
          <p:nvPr>
            <p:ph type="body" idx="1"/>
          </p:nvPr>
        </p:nvSpPr>
        <p:spPr>
          <a:xfrm>
            <a:off x="234950" y="800100"/>
            <a:ext cx="9690100" cy="6248400"/>
          </a:xfrm>
          <a:prstGeom prst="rect">
            <a:avLst/>
          </a:prstGeom>
        </p:spPr>
        <p:txBody>
          <a:bodyPr anchor="t"/>
          <a:lstStyle/>
          <a:p>
            <a:pPr marL="469900" indent="-215900">
              <a:spcBef>
                <a:spcPts val="2200"/>
              </a:spcBef>
              <a:buClr>
                <a:srgbClr val="000000"/>
              </a:buClr>
              <a:buSzTx/>
              <a:buFont typeface="Gill Sans"/>
              <a:buNone/>
              <a:tabLst>
                <a:tab pos="965200" algn="l"/>
                <a:tab pos="1320800" algn="l"/>
                <a:tab pos="1676400" algn="l"/>
                <a:tab pos="2032000" algn="l"/>
                <a:tab pos="2387600" algn="l"/>
                <a:tab pos="2743200" algn="l"/>
                <a:tab pos="3098800" algn="l"/>
                <a:tab pos="3454400" algn="l"/>
                <a:tab pos="3810000" algn="l"/>
                <a:tab pos="4165600" algn="l"/>
                <a:tab pos="4521200" algn="l"/>
              </a:tabLst>
              <a:defRPr sz="2400">
                <a:latin typeface="Times"/>
                <a:ea typeface="Times"/>
                <a:cs typeface="Times"/>
                <a:sym typeface="Times"/>
              </a:defRPr>
            </a:pPr>
            <a:r>
              <a:rPr>
                <a:solidFill>
                  <a:srgbClr val="000643"/>
                </a:solidFill>
                <a:latin typeface="+mn-lt"/>
                <a:ea typeface="+mn-ea"/>
                <a:cs typeface="+mn-cs"/>
                <a:sym typeface="Gill Sans"/>
              </a:rPr>
              <a:t>2.  Joab gives David the opportunity to capture the city </a:t>
            </a:r>
            <a:r>
              <a:rPr>
                <a:solidFill>
                  <a:srgbClr val="F42300"/>
                </a:solidFill>
                <a:latin typeface="+mn-lt"/>
                <a:ea typeface="+mn-ea"/>
                <a:cs typeface="+mn-cs"/>
                <a:sym typeface="Gill Sans"/>
              </a:rPr>
              <a:t>27-28 </a:t>
            </a:r>
            <a:endParaRPr>
              <a:solidFill>
                <a:srgbClr val="F42300"/>
              </a:solidFill>
              <a:latin typeface="+mn-lt"/>
              <a:ea typeface="+mn-ea"/>
              <a:cs typeface="+mn-cs"/>
              <a:sym typeface="Gill Sans"/>
            </a:endParaRPr>
          </a:p>
          <a:p>
            <a:pPr marL="469900" indent="-215900">
              <a:spcBef>
                <a:spcPts val="2200"/>
              </a:spcBef>
              <a:buClr>
                <a:srgbClr val="000000"/>
              </a:buClr>
              <a:buSzTx/>
              <a:buFont typeface="Gill Sans"/>
              <a:buNone/>
              <a:tabLst>
                <a:tab pos="965200" algn="l"/>
                <a:tab pos="1320800" algn="l"/>
                <a:tab pos="1676400" algn="l"/>
                <a:tab pos="2032000" algn="l"/>
                <a:tab pos="2387600" algn="l"/>
                <a:tab pos="2743200" algn="l"/>
                <a:tab pos="3098800" algn="l"/>
                <a:tab pos="3454400" algn="l"/>
                <a:tab pos="3810000" algn="l"/>
                <a:tab pos="4165600" algn="l"/>
                <a:tab pos="4521200" algn="l"/>
              </a:tabLst>
              <a:defRPr sz="2400">
                <a:latin typeface="Times"/>
                <a:ea typeface="Times"/>
                <a:cs typeface="Times"/>
                <a:sym typeface="Times"/>
              </a:defRPr>
            </a:pPr>
            <a:r>
              <a:rPr>
                <a:solidFill>
                  <a:srgbClr val="FF2600"/>
                </a:solidFill>
              </a:rPr>
              <a:t>27</a:t>
            </a:r>
            <a:r>
              <a:t>  And Joab sent messengers to David and said, "I have fought against Rabbah, I have even captured the city of waters.</a:t>
            </a:r>
          </a:p>
          <a:p>
            <a:pPr marL="469900" indent="-215900">
              <a:spcBef>
                <a:spcPts val="2200"/>
              </a:spcBef>
              <a:buClr>
                <a:srgbClr val="000000"/>
              </a:buClr>
              <a:buSzTx/>
              <a:buFont typeface="Gill Sans"/>
              <a:buNone/>
              <a:tabLst>
                <a:tab pos="965200" algn="l"/>
                <a:tab pos="1320800" algn="l"/>
                <a:tab pos="1676400" algn="l"/>
                <a:tab pos="2032000" algn="l"/>
                <a:tab pos="2387600" algn="l"/>
                <a:tab pos="2743200" algn="l"/>
                <a:tab pos="3098800" algn="l"/>
                <a:tab pos="3454400" algn="l"/>
                <a:tab pos="3810000" algn="l"/>
                <a:tab pos="4165600" algn="l"/>
                <a:tab pos="4521200" algn="l"/>
              </a:tabLst>
              <a:defRPr sz="2400">
                <a:latin typeface="Times"/>
                <a:ea typeface="Times"/>
                <a:cs typeface="Times"/>
                <a:sym typeface="Times"/>
              </a:defRPr>
            </a:pPr>
            <a:r>
              <a:rPr>
                <a:solidFill>
                  <a:srgbClr val="FF2600"/>
                </a:solidFill>
              </a:rPr>
              <a:t>28</a:t>
            </a:r>
            <a:r>
              <a:t> "Now therefore, gather the rest of the people together and camp against the city and capture it, lest I capture the city myself and it be named after me."</a:t>
            </a:r>
          </a:p>
        </p:txBody>
      </p:sp>
      <p:pic>
        <p:nvPicPr>
          <p:cNvPr id="124" name="droppedImage.pdf"/>
          <p:cNvPicPr>
            <a:picLocks noChangeAspect="1"/>
          </p:cNvPicPr>
          <p:nvPr/>
        </p:nvPicPr>
        <p:blipFill>
          <a:blip r:embed="rId2">
            <a:extLst/>
          </a:blip>
          <a:stretch>
            <a:fillRect/>
          </a:stretch>
        </p:blipFill>
        <p:spPr>
          <a:xfrm>
            <a:off x="3678606" y="3606800"/>
            <a:ext cx="6074994" cy="3759200"/>
          </a:xfrm>
          <a:prstGeom prst="rect">
            <a:avLst/>
          </a:prstGeom>
          <a:ln w="12700">
            <a:miter lim="400000"/>
          </a:ln>
        </p:spPr>
      </p:pic>
    </p:spTree>
  </p:cSld>
  <p:clrMapOvr>
    <a:masterClrMapping/>
  </p:clrMapOvr>
  <mc:AlternateContent xmlns:mc="http://schemas.openxmlformats.org/markup-compatibility/2006">
    <mc:Choice xmlns:p14="http://schemas.microsoft.com/office/powerpoint/2010/main" Requires="p14">
      <p:transition spd="med" advClick="1" p14:dur="1000">
        <p:pull dir="l"/>
      </p:transition>
    </mc:Choice>
    <mc:Fallback>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88" name="Shape 188"/>
          <p:cNvSpPr/>
          <p:nvPr>
            <p:ph type="title"/>
          </p:nvPr>
        </p:nvSpPr>
        <p:spPr>
          <a:xfrm>
            <a:off x="533400" y="-25400"/>
            <a:ext cx="9321800" cy="838200"/>
          </a:xfrm>
          <a:prstGeom prst="rect">
            <a:avLst/>
          </a:prstGeom>
        </p:spPr>
        <p:txBody>
          <a:bodyPr/>
          <a:lstStyle/>
          <a:p>
            <a:pPr algn="l">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2800"/>
            </a:pPr>
            <a:r>
              <a:rPr sz="2400">
                <a:solidFill>
                  <a:srgbClr val="000643"/>
                </a:solidFill>
              </a:rPr>
              <a:t>J.	Absalom fled to Geshur and stayed there three years </a:t>
            </a:r>
            <a:r>
              <a:rPr sz="2400">
                <a:solidFill>
                  <a:srgbClr val="F42300"/>
                </a:solidFill>
              </a:rPr>
              <a:t>37-39</a:t>
            </a:r>
          </a:p>
        </p:txBody>
      </p:sp>
      <p:sp>
        <p:nvSpPr>
          <p:cNvPr id="189" name="Shape 189"/>
          <p:cNvSpPr/>
          <p:nvPr>
            <p:ph type="body" sz="quarter" idx="1"/>
          </p:nvPr>
        </p:nvSpPr>
        <p:spPr>
          <a:xfrm>
            <a:off x="342900" y="876300"/>
            <a:ext cx="5435600" cy="2818259"/>
          </a:xfrm>
          <a:prstGeom prst="rect">
            <a:avLst/>
          </a:prstGeom>
        </p:spPr>
        <p:txBody>
          <a:bodyPr anchor="t"/>
          <a:lstStyle/>
          <a:p>
            <a:pPr marL="469900" indent="-469900">
              <a:spcBef>
                <a:spcPts val="2000"/>
              </a:spcBef>
              <a:buClr>
                <a:srgbClr val="000000"/>
              </a:buClr>
              <a:buSzTx/>
              <a:buFont typeface="Gill Sans"/>
              <a:buNone/>
              <a:tabLst>
                <a:tab pos="711200" algn="l"/>
                <a:tab pos="1066800" algn="l"/>
                <a:tab pos="1422400" algn="l"/>
                <a:tab pos="1778000" algn="l"/>
                <a:tab pos="2133600" algn="l"/>
                <a:tab pos="2489200" algn="l"/>
                <a:tab pos="2844800" algn="l"/>
                <a:tab pos="3200400" algn="l"/>
                <a:tab pos="3556000" algn="l"/>
                <a:tab pos="3911600" algn="l"/>
                <a:tab pos="4267200" algn="l"/>
              </a:tabLst>
              <a:defRPr sz="2400">
                <a:latin typeface="Times"/>
                <a:ea typeface="Times"/>
                <a:cs typeface="Times"/>
                <a:sym typeface="Times"/>
              </a:defRPr>
            </a:pPr>
            <a:r>
              <a:rPr>
                <a:solidFill>
                  <a:srgbClr val="FF2600"/>
                </a:solidFill>
              </a:rPr>
              <a:t>37</a:t>
            </a:r>
            <a:r>
              <a:t>  Now Absalom fled and went to Talmai the son of Ammihud, the king of Geshur. And David mourned for his son every day.</a:t>
            </a:r>
          </a:p>
          <a:p>
            <a:pPr marL="469900" indent="-469900">
              <a:spcBef>
                <a:spcPts val="2000"/>
              </a:spcBef>
              <a:buClr>
                <a:srgbClr val="000000"/>
              </a:buClr>
              <a:buSzTx/>
              <a:buFont typeface="Gill Sans"/>
              <a:buNone/>
              <a:tabLst>
                <a:tab pos="711200" algn="l"/>
                <a:tab pos="1066800" algn="l"/>
                <a:tab pos="1422400" algn="l"/>
                <a:tab pos="1778000" algn="l"/>
                <a:tab pos="2133600" algn="l"/>
                <a:tab pos="2489200" algn="l"/>
                <a:tab pos="2844800" algn="l"/>
                <a:tab pos="3200400" algn="l"/>
                <a:tab pos="3556000" algn="l"/>
                <a:tab pos="3911600" algn="l"/>
                <a:tab pos="4267200" algn="l"/>
              </a:tabLst>
              <a:defRPr sz="2400">
                <a:latin typeface="Times"/>
                <a:ea typeface="Times"/>
                <a:cs typeface="Times"/>
                <a:sym typeface="Times"/>
              </a:defRPr>
            </a:pPr>
            <a:r>
              <a:rPr>
                <a:solidFill>
                  <a:srgbClr val="FF2600"/>
                </a:solidFill>
              </a:rPr>
              <a:t>38</a:t>
            </a:r>
            <a:r>
              <a:t>  So Absalom had fled and gone to Geshur, and was there three years.</a:t>
            </a:r>
          </a:p>
        </p:txBody>
      </p:sp>
      <p:pic>
        <p:nvPicPr>
          <p:cNvPr id="190" name="droppedImage.pdf"/>
          <p:cNvPicPr>
            <a:picLocks noChangeAspect="1"/>
          </p:cNvPicPr>
          <p:nvPr/>
        </p:nvPicPr>
        <p:blipFill>
          <a:blip r:embed="rId2">
            <a:extLst/>
          </a:blip>
          <a:stretch>
            <a:fillRect/>
          </a:stretch>
        </p:blipFill>
        <p:spPr>
          <a:xfrm>
            <a:off x="5753100" y="876300"/>
            <a:ext cx="4203700" cy="6808013"/>
          </a:xfrm>
          <a:prstGeom prst="rect">
            <a:avLst/>
          </a:prstGeom>
          <a:ln w="12700">
            <a:miter lim="400000"/>
          </a:ln>
        </p:spPr>
      </p:pic>
    </p:spTree>
  </p:cSld>
  <p:clrMapOvr>
    <a:masterClrMapping/>
  </p:clrMapOvr>
  <mc:AlternateContent xmlns:mc="http://schemas.openxmlformats.org/markup-compatibility/2006">
    <mc:Choice xmlns:p14="http://schemas.microsoft.com/office/powerpoint/2010/main" Requires="p14">
      <p:transition spd="med" advClick="1" p14:dur="1000">
        <p:pull dir="l"/>
      </p:transition>
    </mc:Choice>
    <mc:Fallback>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92" name="Shape 192"/>
          <p:cNvSpPr/>
          <p:nvPr>
            <p:ph type="title"/>
          </p:nvPr>
        </p:nvSpPr>
        <p:spPr>
          <a:xfrm>
            <a:off x="533400" y="203200"/>
            <a:ext cx="9321800" cy="838200"/>
          </a:xfrm>
          <a:prstGeom prst="rect">
            <a:avLst/>
          </a:prstGeom>
        </p:spPr>
        <p:txBody>
          <a:bodyPr/>
          <a:lstStyle/>
          <a:p>
            <a:pPr algn="l">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2800"/>
            </a:pPr>
            <a:r>
              <a:rPr sz="2400">
                <a:solidFill>
                  <a:srgbClr val="000643"/>
                </a:solidFill>
              </a:rPr>
              <a:t>J.	Absalom fled to Geshur and stayed there three years </a:t>
            </a:r>
            <a:r>
              <a:rPr sz="2400">
                <a:solidFill>
                  <a:srgbClr val="F42300"/>
                </a:solidFill>
              </a:rPr>
              <a:t>37-39</a:t>
            </a:r>
          </a:p>
        </p:txBody>
      </p:sp>
      <p:sp>
        <p:nvSpPr>
          <p:cNvPr id="193" name="Shape 193"/>
          <p:cNvSpPr/>
          <p:nvPr>
            <p:ph type="body" sz="half" idx="1"/>
          </p:nvPr>
        </p:nvSpPr>
        <p:spPr>
          <a:xfrm>
            <a:off x="342900" y="1193800"/>
            <a:ext cx="4737100" cy="6159500"/>
          </a:xfrm>
          <a:prstGeom prst="rect">
            <a:avLst/>
          </a:prstGeom>
        </p:spPr>
        <p:txBody>
          <a:bodyPr anchor="t"/>
          <a:lstStyle/>
          <a:p>
            <a:pPr marL="469900" indent="-469900">
              <a:spcBef>
                <a:spcPts val="4000"/>
              </a:spcBef>
              <a:buClr>
                <a:srgbClr val="000000"/>
              </a:buClr>
              <a:buSzTx/>
              <a:buFont typeface="Gill Sans"/>
              <a:buNone/>
              <a:tabLst>
                <a:tab pos="711200" algn="l"/>
                <a:tab pos="1066800" algn="l"/>
                <a:tab pos="1422400" algn="l"/>
                <a:tab pos="1778000" algn="l"/>
                <a:tab pos="2133600" algn="l"/>
                <a:tab pos="2489200" algn="l"/>
                <a:tab pos="2844800" algn="l"/>
                <a:tab pos="3200400" algn="l"/>
                <a:tab pos="3556000" algn="l"/>
                <a:tab pos="3911600" algn="l"/>
                <a:tab pos="4267200" algn="l"/>
              </a:tabLst>
              <a:defRPr sz="2400">
                <a:latin typeface="Times"/>
                <a:ea typeface="Times"/>
                <a:cs typeface="Times"/>
                <a:sym typeface="Times"/>
              </a:defRPr>
            </a:pPr>
            <a:r>
              <a:rPr>
                <a:solidFill>
                  <a:srgbClr val="FF2600"/>
                </a:solidFill>
              </a:rPr>
              <a:t>39  </a:t>
            </a:r>
            <a:r>
              <a:t>And the heart of King David longed to go out to Absalom; for he was comforted concerning Amnon, since he was dead.</a:t>
            </a:r>
          </a:p>
        </p:txBody>
      </p:sp>
      <p:pic>
        <p:nvPicPr>
          <p:cNvPr id="194" name="droppedImage.pdf"/>
          <p:cNvPicPr>
            <a:picLocks noChangeAspect="1"/>
          </p:cNvPicPr>
          <p:nvPr/>
        </p:nvPicPr>
        <p:blipFill>
          <a:blip r:embed="rId2">
            <a:extLst/>
          </a:blip>
          <a:stretch>
            <a:fillRect/>
          </a:stretch>
        </p:blipFill>
        <p:spPr>
          <a:xfrm>
            <a:off x="5180806" y="1320800"/>
            <a:ext cx="4560094" cy="5334000"/>
          </a:xfrm>
          <a:prstGeom prst="rect">
            <a:avLst/>
          </a:prstGeom>
          <a:ln w="12700">
            <a:miter lim="400000"/>
          </a:ln>
        </p:spPr>
      </p:pic>
    </p:spTree>
  </p:cSld>
  <p:clrMapOvr>
    <a:masterClrMapping/>
  </p:clrMapOvr>
  <mc:AlternateContent xmlns:mc="http://schemas.openxmlformats.org/markup-compatibility/2006">
    <mc:Choice xmlns:p14="http://schemas.microsoft.com/office/powerpoint/2010/main" Requires="p14">
      <p:transition spd="med" advClick="1" p14:dur="1000">
        <p:pull dir="l"/>
      </p:transition>
    </mc:Choice>
    <mc:Fallback>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96" name="Shape 196"/>
          <p:cNvSpPr/>
          <p:nvPr>
            <p:ph type="title"/>
          </p:nvPr>
        </p:nvSpPr>
        <p:spPr>
          <a:prstGeom prst="rect">
            <a:avLst/>
          </a:prstGeom>
        </p:spPr>
        <p:txBody>
          <a:bodyPr/>
          <a:lstStyle/>
          <a:p>
            <a:pPr>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4500"/>
            </a:pPr>
            <a:r>
              <a:rPr>
                <a:solidFill>
                  <a:srgbClr val="000643"/>
                </a:solidFill>
              </a:rPr>
              <a:t>V.	 Absalom is recalled from exile </a:t>
            </a:r>
            <a:r>
              <a:rPr>
                <a:solidFill>
                  <a:srgbClr val="F42300"/>
                </a:solidFill>
              </a:rPr>
              <a:t>14:1-33</a:t>
            </a:r>
          </a:p>
        </p:txBody>
      </p:sp>
    </p:spTree>
  </p:cSld>
  <p:clrMapOvr>
    <a:masterClrMapping/>
  </p:clrMapOvr>
  <mc:AlternateContent xmlns:mc="http://schemas.openxmlformats.org/markup-compatibility/2006">
    <mc:Choice xmlns:p14="http://schemas.microsoft.com/office/powerpoint/2010/main" Requires="p14">
      <p:transition spd="med" advClick="1" p14:dur="1000">
        <p:pull dir="l"/>
      </p:transition>
    </mc:Choice>
    <mc:Fallback>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98" name="Shape 198"/>
          <p:cNvSpPr/>
          <p:nvPr>
            <p:ph type="title"/>
          </p:nvPr>
        </p:nvSpPr>
        <p:spPr>
          <a:xfrm>
            <a:off x="533400" y="203200"/>
            <a:ext cx="9321800" cy="838200"/>
          </a:xfrm>
          <a:prstGeom prst="rect">
            <a:avLst/>
          </a:prstGeom>
        </p:spPr>
        <p:txBody>
          <a:bodyPr/>
          <a:lstStyle/>
          <a:p>
            <a:pPr marL="431800" indent="-431800" algn="l">
              <a:tabLst>
                <a:tab pos="711200" algn="l"/>
                <a:tab pos="1066800" algn="l"/>
                <a:tab pos="1422400" algn="l"/>
                <a:tab pos="1778000" algn="l"/>
                <a:tab pos="2133600" algn="l"/>
                <a:tab pos="2489200" algn="l"/>
                <a:tab pos="2844800" algn="l"/>
                <a:tab pos="3200400" algn="l"/>
                <a:tab pos="3556000" algn="l"/>
                <a:tab pos="3911600" algn="l"/>
                <a:tab pos="4267200" algn="l"/>
              </a:tabLst>
              <a:defRPr sz="2800"/>
            </a:pPr>
            <a:r>
              <a:rPr sz="2400">
                <a:solidFill>
                  <a:srgbClr val="000643"/>
                </a:solidFill>
              </a:rPr>
              <a:t>A.	Joab finds a woman of Tekoa to pretend to be a mourner before David </a:t>
            </a:r>
            <a:r>
              <a:rPr sz="2400">
                <a:solidFill>
                  <a:srgbClr val="F42300"/>
                </a:solidFill>
              </a:rPr>
              <a:t>1-3</a:t>
            </a:r>
          </a:p>
        </p:txBody>
      </p:sp>
      <p:sp>
        <p:nvSpPr>
          <p:cNvPr id="199" name="Shape 199"/>
          <p:cNvSpPr/>
          <p:nvPr>
            <p:ph type="body" idx="1"/>
          </p:nvPr>
        </p:nvSpPr>
        <p:spPr>
          <a:xfrm>
            <a:off x="342900" y="1193800"/>
            <a:ext cx="9563100" cy="5435600"/>
          </a:xfrm>
          <a:prstGeom prst="rect">
            <a:avLst/>
          </a:prstGeom>
        </p:spPr>
        <p:txBody>
          <a:bodyPr anchor="t"/>
          <a:lstStyle/>
          <a:p>
            <a:pPr marL="469900" indent="-469900">
              <a:spcBef>
                <a:spcPts val="6200"/>
              </a:spcBef>
              <a:buClr>
                <a:srgbClr val="000000"/>
              </a:buClr>
              <a:buSzTx/>
              <a:buFont typeface="Gill Sans"/>
              <a:buNone/>
              <a:tabLst>
                <a:tab pos="711200" algn="l"/>
                <a:tab pos="1066800" algn="l"/>
                <a:tab pos="1422400" algn="l"/>
                <a:tab pos="1778000" algn="l"/>
                <a:tab pos="2133600" algn="l"/>
                <a:tab pos="2489200" algn="l"/>
                <a:tab pos="2844800" algn="l"/>
                <a:tab pos="3200400" algn="l"/>
                <a:tab pos="3556000" algn="l"/>
                <a:tab pos="3911600" algn="l"/>
                <a:tab pos="4267200" algn="l"/>
              </a:tabLst>
              <a:defRPr sz="2400">
                <a:latin typeface="Times"/>
                <a:ea typeface="Times"/>
                <a:cs typeface="Times"/>
                <a:sym typeface="Times"/>
              </a:defRPr>
            </a:pPr>
            <a:r>
              <a:rPr>
                <a:solidFill>
                  <a:srgbClr val="FF2600"/>
                </a:solidFill>
              </a:rPr>
              <a:t>1    </a:t>
            </a:r>
            <a:r>
              <a:t>Now Joab the son of Zeruiah perceived that the king's heart was inclined toward Absalom.</a:t>
            </a:r>
          </a:p>
          <a:p>
            <a:pPr marL="469900" indent="-469900">
              <a:spcBef>
                <a:spcPts val="6200"/>
              </a:spcBef>
              <a:buClr>
                <a:srgbClr val="000000"/>
              </a:buClr>
              <a:buSzTx/>
              <a:buFont typeface="Gill Sans"/>
              <a:buNone/>
              <a:tabLst>
                <a:tab pos="711200" algn="l"/>
                <a:tab pos="1066800" algn="l"/>
                <a:tab pos="1422400" algn="l"/>
                <a:tab pos="1778000" algn="l"/>
                <a:tab pos="2133600" algn="l"/>
                <a:tab pos="2489200" algn="l"/>
                <a:tab pos="2844800" algn="l"/>
                <a:tab pos="3200400" algn="l"/>
                <a:tab pos="3556000" algn="l"/>
                <a:tab pos="3911600" algn="l"/>
                <a:tab pos="4267200" algn="l"/>
              </a:tabLst>
              <a:defRPr sz="2400">
                <a:latin typeface="Times"/>
                <a:ea typeface="Times"/>
                <a:cs typeface="Times"/>
                <a:sym typeface="Times"/>
              </a:defRPr>
            </a:pPr>
            <a:r>
              <a:rPr>
                <a:solidFill>
                  <a:srgbClr val="FF2600"/>
                </a:solidFill>
              </a:rPr>
              <a:t>2    </a:t>
            </a:r>
            <a:r>
              <a:t>So Joab sent to Tekoa and brought a wise woman from there and said to her, "Please pretend to be a mourner, and put on mourning garments now, and do not anoint yourself with oil, but be like a woman who has been mourning for the dead many days;</a:t>
            </a:r>
          </a:p>
          <a:p>
            <a:pPr marL="469900" indent="-469900">
              <a:spcBef>
                <a:spcPts val="6200"/>
              </a:spcBef>
              <a:buClr>
                <a:srgbClr val="000000"/>
              </a:buClr>
              <a:buSzTx/>
              <a:buFont typeface="Gill Sans"/>
              <a:buNone/>
              <a:tabLst>
                <a:tab pos="711200" algn="l"/>
                <a:tab pos="1066800" algn="l"/>
                <a:tab pos="1422400" algn="l"/>
                <a:tab pos="1778000" algn="l"/>
                <a:tab pos="2133600" algn="l"/>
                <a:tab pos="2489200" algn="l"/>
                <a:tab pos="2844800" algn="l"/>
                <a:tab pos="3200400" algn="l"/>
                <a:tab pos="3556000" algn="l"/>
                <a:tab pos="3911600" algn="l"/>
                <a:tab pos="4267200" algn="l"/>
              </a:tabLst>
              <a:defRPr sz="2400">
                <a:latin typeface="Times"/>
                <a:ea typeface="Times"/>
                <a:cs typeface="Times"/>
                <a:sym typeface="Times"/>
              </a:defRPr>
            </a:pPr>
            <a:r>
              <a:rPr>
                <a:solidFill>
                  <a:srgbClr val="FF2600"/>
                </a:solidFill>
              </a:rPr>
              <a:t>3    </a:t>
            </a:r>
            <a:r>
              <a:t>then go to the king and speak to him in this manner. "So Joab put the words in her mouth.</a:t>
            </a:r>
          </a:p>
        </p:txBody>
      </p:sp>
    </p:spTree>
  </p:cSld>
  <p:clrMapOvr>
    <a:masterClrMapping/>
  </p:clrMapOvr>
  <p:transition xmlns:p14="http://schemas.microsoft.com/office/powerpoint/2010/main" spd="med" advClick="1"/>
</p:sld>
</file>

<file path=ppt/slides/slide24.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201" name="Shape 201"/>
          <p:cNvSpPr/>
          <p:nvPr>
            <p:ph type="title"/>
          </p:nvPr>
        </p:nvSpPr>
        <p:spPr>
          <a:xfrm>
            <a:off x="533400" y="203200"/>
            <a:ext cx="9321800" cy="838200"/>
          </a:xfrm>
          <a:prstGeom prst="rect">
            <a:avLst/>
          </a:prstGeom>
        </p:spPr>
        <p:txBody>
          <a:bodyPr/>
          <a:lstStyle/>
          <a:p>
            <a:pPr algn="l">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2800"/>
            </a:pPr>
            <a:r>
              <a:rPr sz="2400">
                <a:solidFill>
                  <a:srgbClr val="000643"/>
                </a:solidFill>
              </a:rPr>
              <a:t>B.	The woman fictitious story of two sons </a:t>
            </a:r>
            <a:r>
              <a:rPr sz="2400">
                <a:solidFill>
                  <a:srgbClr val="F42300"/>
                </a:solidFill>
              </a:rPr>
              <a:t>4-7</a:t>
            </a:r>
          </a:p>
        </p:txBody>
      </p:sp>
      <p:sp>
        <p:nvSpPr>
          <p:cNvPr id="202" name="Shape 202"/>
          <p:cNvSpPr/>
          <p:nvPr>
            <p:ph type="body" idx="1"/>
          </p:nvPr>
        </p:nvSpPr>
        <p:spPr>
          <a:xfrm>
            <a:off x="342900" y="1193800"/>
            <a:ext cx="9563100" cy="6299200"/>
          </a:xfrm>
          <a:prstGeom prst="rect">
            <a:avLst/>
          </a:prstGeom>
        </p:spPr>
        <p:txBody>
          <a:bodyPr anchor="t"/>
          <a:lstStyle/>
          <a:p>
            <a:pPr marL="469900" indent="-469900">
              <a:spcBef>
                <a:spcPts val="3200"/>
              </a:spcBef>
              <a:buClr>
                <a:srgbClr val="000000"/>
              </a:buClr>
              <a:buSzTx/>
              <a:buFont typeface="Gill Sans"/>
              <a:buNone/>
              <a:tabLst>
                <a:tab pos="711200" algn="l"/>
                <a:tab pos="1066800" algn="l"/>
                <a:tab pos="1422400" algn="l"/>
                <a:tab pos="1778000" algn="l"/>
                <a:tab pos="2133600" algn="l"/>
                <a:tab pos="2489200" algn="l"/>
                <a:tab pos="2844800" algn="l"/>
                <a:tab pos="3200400" algn="l"/>
                <a:tab pos="3556000" algn="l"/>
                <a:tab pos="3911600" algn="l"/>
                <a:tab pos="4267200" algn="l"/>
              </a:tabLst>
              <a:defRPr sz="2400">
                <a:latin typeface="Times"/>
                <a:ea typeface="Times"/>
                <a:cs typeface="Times"/>
                <a:sym typeface="Times"/>
              </a:defRPr>
            </a:pPr>
            <a:r>
              <a:rPr>
                <a:solidFill>
                  <a:srgbClr val="FF2600"/>
                </a:solidFill>
              </a:rPr>
              <a:t>4   </a:t>
            </a:r>
            <a:r>
              <a:t> Now when the woman of Tekoa spoke to the king, she fell on her face to the ground and prostrated herself and said, "Help, O king."</a:t>
            </a:r>
          </a:p>
          <a:p>
            <a:pPr marL="469900" indent="-469900">
              <a:spcBef>
                <a:spcPts val="3200"/>
              </a:spcBef>
              <a:buClr>
                <a:srgbClr val="000000"/>
              </a:buClr>
              <a:buSzTx/>
              <a:buFont typeface="Gill Sans"/>
              <a:buNone/>
              <a:tabLst>
                <a:tab pos="711200" algn="l"/>
                <a:tab pos="1066800" algn="l"/>
                <a:tab pos="1422400" algn="l"/>
                <a:tab pos="1778000" algn="l"/>
                <a:tab pos="2133600" algn="l"/>
                <a:tab pos="2489200" algn="l"/>
                <a:tab pos="2844800" algn="l"/>
                <a:tab pos="3200400" algn="l"/>
                <a:tab pos="3556000" algn="l"/>
                <a:tab pos="3911600" algn="l"/>
                <a:tab pos="4267200" algn="l"/>
              </a:tabLst>
              <a:defRPr sz="2400">
                <a:latin typeface="Times"/>
                <a:ea typeface="Times"/>
                <a:cs typeface="Times"/>
                <a:sym typeface="Times"/>
              </a:defRPr>
            </a:pPr>
            <a:r>
              <a:rPr>
                <a:solidFill>
                  <a:srgbClr val="FF2600"/>
                </a:solidFill>
              </a:rPr>
              <a:t>5    </a:t>
            </a:r>
            <a:r>
              <a:t>And the king said to her, "What is your trouble?" And she answered, "Truly I am a widow, for my husband is dead.</a:t>
            </a:r>
          </a:p>
          <a:p>
            <a:pPr marL="469900" indent="-469900">
              <a:spcBef>
                <a:spcPts val="3200"/>
              </a:spcBef>
              <a:buClr>
                <a:srgbClr val="000000"/>
              </a:buClr>
              <a:buSzTx/>
              <a:buFont typeface="Gill Sans"/>
              <a:buNone/>
              <a:tabLst>
                <a:tab pos="711200" algn="l"/>
                <a:tab pos="1066800" algn="l"/>
                <a:tab pos="1422400" algn="l"/>
                <a:tab pos="1778000" algn="l"/>
                <a:tab pos="2133600" algn="l"/>
                <a:tab pos="2489200" algn="l"/>
                <a:tab pos="2844800" algn="l"/>
                <a:tab pos="3200400" algn="l"/>
                <a:tab pos="3556000" algn="l"/>
                <a:tab pos="3911600" algn="l"/>
                <a:tab pos="4267200" algn="l"/>
              </a:tabLst>
              <a:defRPr sz="2400">
                <a:latin typeface="Times"/>
                <a:ea typeface="Times"/>
                <a:cs typeface="Times"/>
                <a:sym typeface="Times"/>
              </a:defRPr>
            </a:pPr>
            <a:r>
              <a:rPr>
                <a:solidFill>
                  <a:srgbClr val="FF2600"/>
                </a:solidFill>
              </a:rPr>
              <a:t>6    </a:t>
            </a:r>
            <a:r>
              <a:t>"And your maidservant had two sons, but the two of them struggled together in the field, and there was no one to separate them, so one struck the other and killed him.</a:t>
            </a:r>
          </a:p>
          <a:p>
            <a:pPr marL="469900" indent="-469900">
              <a:spcBef>
                <a:spcPts val="3200"/>
              </a:spcBef>
              <a:buClr>
                <a:srgbClr val="000000"/>
              </a:buClr>
              <a:buSzTx/>
              <a:buFont typeface="Gill Sans"/>
              <a:buNone/>
              <a:tabLst>
                <a:tab pos="711200" algn="l"/>
                <a:tab pos="1066800" algn="l"/>
                <a:tab pos="1422400" algn="l"/>
                <a:tab pos="1778000" algn="l"/>
                <a:tab pos="2133600" algn="l"/>
                <a:tab pos="2489200" algn="l"/>
                <a:tab pos="2844800" algn="l"/>
                <a:tab pos="3200400" algn="l"/>
                <a:tab pos="3556000" algn="l"/>
                <a:tab pos="3911600" algn="l"/>
                <a:tab pos="4267200" algn="l"/>
              </a:tabLst>
              <a:defRPr sz="2400">
                <a:latin typeface="Times"/>
                <a:ea typeface="Times"/>
                <a:cs typeface="Times"/>
                <a:sym typeface="Times"/>
              </a:defRPr>
            </a:pPr>
            <a:r>
              <a:rPr>
                <a:solidFill>
                  <a:srgbClr val="FF2600"/>
                </a:solidFill>
              </a:rPr>
              <a:t>7    </a:t>
            </a:r>
            <a:r>
              <a:t>"Now behold, the whole family has risen against your maidservant, and they say, 'Hand over the one who struck his brother, that we may put him to death for the life of his brother whom he killed, and destroy the heir also.' Thus they will extinguish my coal which is left, so as to leave my husband neither name nor remnant on the face of the earth."</a:t>
            </a:r>
          </a:p>
        </p:txBody>
      </p:sp>
    </p:spTree>
  </p:cSld>
  <p:clrMapOvr>
    <a:masterClrMapping/>
  </p:clrMapOvr>
  <mc:AlternateContent xmlns:mc="http://schemas.openxmlformats.org/markup-compatibility/2006">
    <mc:Choice xmlns:p14="http://schemas.microsoft.com/office/powerpoint/2010/main" Requires="p14">
      <p:transition spd="med" advClick="1" p14:dur="1000">
        <p:pull dir="l"/>
      </p:transition>
    </mc:Choice>
    <mc:Fallback>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204" name="Shape 204"/>
          <p:cNvSpPr/>
          <p:nvPr>
            <p:ph type="title"/>
          </p:nvPr>
        </p:nvSpPr>
        <p:spPr>
          <a:xfrm>
            <a:off x="508000" y="-25400"/>
            <a:ext cx="9321800" cy="838200"/>
          </a:xfrm>
          <a:prstGeom prst="rect">
            <a:avLst/>
          </a:prstGeom>
        </p:spPr>
        <p:txBody>
          <a:bodyPr/>
          <a:lstStyle/>
          <a:p>
            <a:pPr algn="l">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2800"/>
            </a:pPr>
            <a:r>
              <a:rPr sz="2400">
                <a:solidFill>
                  <a:srgbClr val="000643"/>
                </a:solidFill>
              </a:rPr>
              <a:t>C.	David promises to protect her surviving son </a:t>
            </a:r>
            <a:r>
              <a:rPr sz="2400">
                <a:solidFill>
                  <a:srgbClr val="F42300"/>
                </a:solidFill>
              </a:rPr>
              <a:t>8-11</a:t>
            </a:r>
          </a:p>
        </p:txBody>
      </p:sp>
      <p:sp>
        <p:nvSpPr>
          <p:cNvPr id="205" name="Shape 205"/>
          <p:cNvSpPr/>
          <p:nvPr>
            <p:ph type="body" idx="1"/>
          </p:nvPr>
        </p:nvSpPr>
        <p:spPr>
          <a:xfrm>
            <a:off x="298450" y="914400"/>
            <a:ext cx="9563100" cy="6172200"/>
          </a:xfrm>
          <a:prstGeom prst="rect">
            <a:avLst/>
          </a:prstGeom>
        </p:spPr>
        <p:txBody>
          <a:bodyPr anchor="t"/>
          <a:lstStyle/>
          <a:p>
            <a:pPr marL="469900" indent="-469900">
              <a:spcBef>
                <a:spcPts val="4900"/>
              </a:spcBef>
              <a:buClr>
                <a:srgbClr val="000000"/>
              </a:buClr>
              <a:buSzTx/>
              <a:buFont typeface="Gill Sans"/>
              <a:buNone/>
              <a:tabLst>
                <a:tab pos="711200" algn="l"/>
                <a:tab pos="1066800" algn="l"/>
                <a:tab pos="1422400" algn="l"/>
                <a:tab pos="1778000" algn="l"/>
                <a:tab pos="2133600" algn="l"/>
                <a:tab pos="2489200" algn="l"/>
                <a:tab pos="2844800" algn="l"/>
                <a:tab pos="3200400" algn="l"/>
                <a:tab pos="3556000" algn="l"/>
                <a:tab pos="3911600" algn="l"/>
                <a:tab pos="4267200" algn="l"/>
              </a:tabLst>
              <a:defRPr sz="2400">
                <a:latin typeface="Times"/>
                <a:ea typeface="Times"/>
                <a:cs typeface="Times"/>
                <a:sym typeface="Times"/>
              </a:defRPr>
            </a:pPr>
            <a:r>
              <a:rPr>
                <a:solidFill>
                  <a:srgbClr val="FF2600"/>
                </a:solidFill>
              </a:rPr>
              <a:t>8 </a:t>
            </a:r>
            <a:r>
              <a:t>   Then the king said to the woman, "Go to your house, and I will give orders concerning you."</a:t>
            </a:r>
          </a:p>
          <a:p>
            <a:pPr marL="469900" indent="-469900">
              <a:spcBef>
                <a:spcPts val="4900"/>
              </a:spcBef>
              <a:buClr>
                <a:srgbClr val="000000"/>
              </a:buClr>
              <a:buSzTx/>
              <a:buFont typeface="Gill Sans"/>
              <a:buNone/>
              <a:tabLst>
                <a:tab pos="711200" algn="l"/>
                <a:tab pos="1066800" algn="l"/>
                <a:tab pos="1422400" algn="l"/>
                <a:tab pos="1778000" algn="l"/>
                <a:tab pos="2133600" algn="l"/>
                <a:tab pos="2489200" algn="l"/>
                <a:tab pos="2844800" algn="l"/>
                <a:tab pos="3200400" algn="l"/>
                <a:tab pos="3556000" algn="l"/>
                <a:tab pos="3911600" algn="l"/>
                <a:tab pos="4267200" algn="l"/>
              </a:tabLst>
              <a:defRPr sz="2400">
                <a:latin typeface="Times"/>
                <a:ea typeface="Times"/>
                <a:cs typeface="Times"/>
                <a:sym typeface="Times"/>
              </a:defRPr>
            </a:pPr>
            <a:r>
              <a:rPr>
                <a:solidFill>
                  <a:srgbClr val="FF2600"/>
                </a:solidFill>
              </a:rPr>
              <a:t>9   </a:t>
            </a:r>
            <a:r>
              <a:t> And the woman of Tekoa said to the king, "O my lord, the king, the iniquity is on me and my father's house, but the king and his throne are guiltless."</a:t>
            </a:r>
          </a:p>
          <a:p>
            <a:pPr marL="469900" indent="-469900">
              <a:spcBef>
                <a:spcPts val="4900"/>
              </a:spcBef>
              <a:buClr>
                <a:srgbClr val="000000"/>
              </a:buClr>
              <a:buSzTx/>
              <a:buFont typeface="Gill Sans"/>
              <a:buNone/>
              <a:tabLst>
                <a:tab pos="711200" algn="l"/>
                <a:tab pos="1066800" algn="l"/>
                <a:tab pos="1422400" algn="l"/>
                <a:tab pos="1778000" algn="l"/>
                <a:tab pos="2133600" algn="l"/>
                <a:tab pos="2489200" algn="l"/>
                <a:tab pos="2844800" algn="l"/>
                <a:tab pos="3200400" algn="l"/>
                <a:tab pos="3556000" algn="l"/>
                <a:tab pos="3911600" algn="l"/>
                <a:tab pos="4267200" algn="l"/>
              </a:tabLst>
              <a:defRPr sz="2400">
                <a:latin typeface="Times"/>
                <a:ea typeface="Times"/>
                <a:cs typeface="Times"/>
                <a:sym typeface="Times"/>
              </a:defRPr>
            </a:pPr>
            <a:r>
              <a:rPr>
                <a:solidFill>
                  <a:srgbClr val="FF2600"/>
                </a:solidFill>
              </a:rPr>
              <a:t>10 </a:t>
            </a:r>
            <a:r>
              <a:t> So the king said, "Whoever speaks to you, bring him to me, and he will not touch you anymore."</a:t>
            </a:r>
          </a:p>
          <a:p>
            <a:pPr marL="469900" indent="-469900">
              <a:spcBef>
                <a:spcPts val="4900"/>
              </a:spcBef>
              <a:buClr>
                <a:srgbClr val="000000"/>
              </a:buClr>
              <a:buSzTx/>
              <a:buFont typeface="Gill Sans"/>
              <a:buNone/>
              <a:tabLst>
                <a:tab pos="711200" algn="l"/>
                <a:tab pos="1066800" algn="l"/>
                <a:tab pos="1422400" algn="l"/>
                <a:tab pos="1778000" algn="l"/>
                <a:tab pos="2133600" algn="l"/>
                <a:tab pos="2489200" algn="l"/>
                <a:tab pos="2844800" algn="l"/>
                <a:tab pos="3200400" algn="l"/>
                <a:tab pos="3556000" algn="l"/>
                <a:tab pos="3911600" algn="l"/>
                <a:tab pos="4267200" algn="l"/>
              </a:tabLst>
              <a:defRPr sz="2400">
                <a:latin typeface="Times"/>
                <a:ea typeface="Times"/>
                <a:cs typeface="Times"/>
                <a:sym typeface="Times"/>
              </a:defRPr>
            </a:pPr>
            <a:r>
              <a:rPr>
                <a:solidFill>
                  <a:srgbClr val="FF2600"/>
                </a:solidFill>
              </a:rPr>
              <a:t>11  </a:t>
            </a:r>
            <a:r>
              <a:t>Then she said, "Please let the king remember the Lord your God, so that the avenger of blood may not continue to destroy, lest they destroy my son." And he said, "As the Lord lives, not one hair of your son shall fall to the ground."</a:t>
            </a:r>
          </a:p>
        </p:txBody>
      </p:sp>
    </p:spTree>
  </p:cSld>
  <p:clrMapOvr>
    <a:masterClrMapping/>
  </p:clrMapOvr>
  <mc:AlternateContent xmlns:mc="http://schemas.openxmlformats.org/markup-compatibility/2006">
    <mc:Choice xmlns:p14="http://schemas.microsoft.com/office/powerpoint/2010/main" Requires="p14">
      <p:transition spd="med" advClick="1" p14:dur="1000">
        <p:pull dir="l"/>
      </p:transition>
    </mc:Choice>
    <mc:Fallback>
      <p:transitio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207" name="Shape 207"/>
          <p:cNvSpPr/>
          <p:nvPr>
            <p:ph type="title"/>
          </p:nvPr>
        </p:nvSpPr>
        <p:spPr>
          <a:xfrm>
            <a:off x="463550" y="12700"/>
            <a:ext cx="9321800" cy="838200"/>
          </a:xfrm>
          <a:prstGeom prst="rect">
            <a:avLst/>
          </a:prstGeom>
        </p:spPr>
        <p:txBody>
          <a:bodyPr/>
          <a:lstStyle/>
          <a:p>
            <a:pPr algn="l">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2800"/>
            </a:pPr>
            <a:r>
              <a:rPr sz="2400">
                <a:solidFill>
                  <a:srgbClr val="000643"/>
                </a:solidFill>
              </a:rPr>
              <a:t>D.	She says David is inconsistent in keeping Absalom away </a:t>
            </a:r>
            <a:r>
              <a:rPr sz="2400">
                <a:solidFill>
                  <a:srgbClr val="F42300"/>
                </a:solidFill>
              </a:rPr>
              <a:t>12-17</a:t>
            </a:r>
          </a:p>
        </p:txBody>
      </p:sp>
      <p:sp>
        <p:nvSpPr>
          <p:cNvPr id="208" name="Shape 208"/>
          <p:cNvSpPr/>
          <p:nvPr>
            <p:ph type="body" idx="1"/>
          </p:nvPr>
        </p:nvSpPr>
        <p:spPr>
          <a:xfrm>
            <a:off x="342900" y="812800"/>
            <a:ext cx="9563100" cy="5435600"/>
          </a:xfrm>
          <a:prstGeom prst="rect">
            <a:avLst/>
          </a:prstGeom>
        </p:spPr>
        <p:txBody>
          <a:bodyPr anchor="t"/>
          <a:lstStyle/>
          <a:p>
            <a:pPr marL="469900" indent="-469900">
              <a:spcBef>
                <a:spcPts val="3400"/>
              </a:spcBef>
              <a:buClr>
                <a:srgbClr val="000000"/>
              </a:buClr>
              <a:buSzTx/>
              <a:buFont typeface="Gill Sans"/>
              <a:buNone/>
              <a:tabLst>
                <a:tab pos="711200" algn="l"/>
                <a:tab pos="1066800" algn="l"/>
                <a:tab pos="1422400" algn="l"/>
                <a:tab pos="1778000" algn="l"/>
                <a:tab pos="2133600" algn="l"/>
                <a:tab pos="2489200" algn="l"/>
                <a:tab pos="2844800" algn="l"/>
                <a:tab pos="3200400" algn="l"/>
                <a:tab pos="3556000" algn="l"/>
                <a:tab pos="3911600" algn="l"/>
                <a:tab pos="4267200" algn="l"/>
              </a:tabLst>
              <a:defRPr sz="2400">
                <a:latin typeface="Times"/>
                <a:ea typeface="Times"/>
                <a:cs typeface="Times"/>
                <a:sym typeface="Times"/>
              </a:defRPr>
            </a:pPr>
            <a:r>
              <a:rPr>
                <a:solidFill>
                  <a:srgbClr val="FF2600"/>
                </a:solidFill>
              </a:rPr>
              <a:t>12</a:t>
            </a:r>
            <a:r>
              <a:t>  Then the woman said, "Please let your maidservant speak a word to my lord the king." And he said, "Speak."</a:t>
            </a:r>
          </a:p>
          <a:p>
            <a:pPr marL="469900" indent="-469900">
              <a:spcBef>
                <a:spcPts val="3400"/>
              </a:spcBef>
              <a:buClr>
                <a:srgbClr val="000000"/>
              </a:buClr>
              <a:buSzTx/>
              <a:buFont typeface="Gill Sans"/>
              <a:buNone/>
              <a:tabLst>
                <a:tab pos="711200" algn="l"/>
                <a:tab pos="1066800" algn="l"/>
                <a:tab pos="1422400" algn="l"/>
                <a:tab pos="1778000" algn="l"/>
                <a:tab pos="2133600" algn="l"/>
                <a:tab pos="2489200" algn="l"/>
                <a:tab pos="2844800" algn="l"/>
                <a:tab pos="3200400" algn="l"/>
                <a:tab pos="3556000" algn="l"/>
                <a:tab pos="3911600" algn="l"/>
                <a:tab pos="4267200" algn="l"/>
              </a:tabLst>
              <a:defRPr sz="2400">
                <a:latin typeface="Times"/>
                <a:ea typeface="Times"/>
                <a:cs typeface="Times"/>
                <a:sym typeface="Times"/>
              </a:defRPr>
            </a:pPr>
            <a:r>
              <a:rPr>
                <a:solidFill>
                  <a:srgbClr val="FF2600"/>
                </a:solidFill>
              </a:rPr>
              <a:t>13</a:t>
            </a:r>
            <a:r>
              <a:t>  And the woman said, "Why then have you planned such a thing against the people of God? For in speaking this word the king is as one who is guilty, in that the king does not bring back his banished one.</a:t>
            </a:r>
          </a:p>
          <a:p>
            <a:pPr marL="469900" indent="-469900">
              <a:spcBef>
                <a:spcPts val="3400"/>
              </a:spcBef>
              <a:buClr>
                <a:srgbClr val="000000"/>
              </a:buClr>
              <a:buSzTx/>
              <a:buFont typeface="Gill Sans"/>
              <a:buNone/>
              <a:tabLst>
                <a:tab pos="711200" algn="l"/>
                <a:tab pos="1066800" algn="l"/>
                <a:tab pos="1422400" algn="l"/>
                <a:tab pos="1778000" algn="l"/>
                <a:tab pos="2133600" algn="l"/>
                <a:tab pos="2489200" algn="l"/>
                <a:tab pos="2844800" algn="l"/>
                <a:tab pos="3200400" algn="l"/>
                <a:tab pos="3556000" algn="l"/>
                <a:tab pos="3911600" algn="l"/>
                <a:tab pos="4267200" algn="l"/>
              </a:tabLst>
              <a:defRPr sz="2400">
                <a:latin typeface="Times"/>
                <a:ea typeface="Times"/>
                <a:cs typeface="Times"/>
                <a:sym typeface="Times"/>
              </a:defRPr>
            </a:pPr>
            <a:r>
              <a:rPr>
                <a:solidFill>
                  <a:srgbClr val="FF2600"/>
                </a:solidFill>
              </a:rPr>
              <a:t>14  </a:t>
            </a:r>
            <a:r>
              <a:t>"For we shall surely die and are like water spilled on the ground which cannot be gathered up again. Yet God does not take away life, but plans ways so that the banished one may not be cast out from him.</a:t>
            </a:r>
          </a:p>
        </p:txBody>
      </p:sp>
    </p:spTree>
  </p:cSld>
  <p:clrMapOvr>
    <a:masterClrMapping/>
  </p:clrMapOvr>
  <mc:AlternateContent xmlns:mc="http://schemas.openxmlformats.org/markup-compatibility/2006">
    <mc:Choice xmlns:p14="http://schemas.microsoft.com/office/powerpoint/2010/main" Requires="p14">
      <p:transition spd="med" advClick="1" p14:dur="1000">
        <p:pull dir="l"/>
      </p:transition>
    </mc:Choice>
    <mc:Fallback>
      <p:transition spd="med">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210" name="Shape 210"/>
          <p:cNvSpPr/>
          <p:nvPr>
            <p:ph type="title"/>
          </p:nvPr>
        </p:nvSpPr>
        <p:spPr>
          <a:xfrm>
            <a:off x="463550" y="63500"/>
            <a:ext cx="9321800" cy="838200"/>
          </a:xfrm>
          <a:prstGeom prst="rect">
            <a:avLst/>
          </a:prstGeom>
        </p:spPr>
        <p:txBody>
          <a:bodyPr/>
          <a:lstStyle/>
          <a:p>
            <a:pPr algn="l">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2800"/>
            </a:pPr>
            <a:r>
              <a:rPr sz="2400">
                <a:solidFill>
                  <a:srgbClr val="000643"/>
                </a:solidFill>
              </a:rPr>
              <a:t>D.	 She says David is inconsistent in keeping Absalom away </a:t>
            </a:r>
            <a:r>
              <a:rPr sz="2400">
                <a:solidFill>
                  <a:srgbClr val="F42300"/>
                </a:solidFill>
              </a:rPr>
              <a:t>12-17</a:t>
            </a:r>
          </a:p>
        </p:txBody>
      </p:sp>
      <p:sp>
        <p:nvSpPr>
          <p:cNvPr id="211" name="Shape 211"/>
          <p:cNvSpPr/>
          <p:nvPr>
            <p:ph type="body" idx="1"/>
          </p:nvPr>
        </p:nvSpPr>
        <p:spPr>
          <a:xfrm>
            <a:off x="342900" y="901700"/>
            <a:ext cx="9563100" cy="4651078"/>
          </a:xfrm>
          <a:prstGeom prst="rect">
            <a:avLst/>
          </a:prstGeom>
        </p:spPr>
        <p:txBody>
          <a:bodyPr anchor="t"/>
          <a:lstStyle/>
          <a:p>
            <a:pPr marL="469900" indent="-469900">
              <a:spcBef>
                <a:spcPts val="2500"/>
              </a:spcBef>
              <a:buClr>
                <a:srgbClr val="000000"/>
              </a:buClr>
              <a:buSzTx/>
              <a:buFont typeface="Gill Sans"/>
              <a:buNone/>
              <a:tabLst>
                <a:tab pos="711200" algn="l"/>
                <a:tab pos="1066800" algn="l"/>
                <a:tab pos="1422400" algn="l"/>
                <a:tab pos="1778000" algn="l"/>
                <a:tab pos="2133600" algn="l"/>
                <a:tab pos="2489200" algn="l"/>
                <a:tab pos="2844800" algn="l"/>
                <a:tab pos="3200400" algn="l"/>
                <a:tab pos="3556000" algn="l"/>
                <a:tab pos="3911600" algn="l"/>
                <a:tab pos="4267200" algn="l"/>
              </a:tabLst>
              <a:defRPr sz="2400">
                <a:latin typeface="Times"/>
                <a:ea typeface="Times"/>
                <a:cs typeface="Times"/>
                <a:sym typeface="Times"/>
              </a:defRPr>
            </a:pPr>
            <a:r>
              <a:rPr>
                <a:solidFill>
                  <a:srgbClr val="FF2600"/>
                </a:solidFill>
              </a:rPr>
              <a:t>15</a:t>
            </a:r>
            <a:r>
              <a:t>  "Now the reason I have come to speak this word to my lord the king is because the people have made me afraid; so your maidservant said, 'Let me now speak to the king, perhaps the king will perform the request of his maidservant.</a:t>
            </a:r>
          </a:p>
          <a:p>
            <a:pPr marL="469900" indent="-469900">
              <a:spcBef>
                <a:spcPts val="2500"/>
              </a:spcBef>
              <a:buClr>
                <a:srgbClr val="000000"/>
              </a:buClr>
              <a:buSzTx/>
              <a:buFont typeface="Gill Sans"/>
              <a:buNone/>
              <a:tabLst>
                <a:tab pos="711200" algn="l"/>
                <a:tab pos="1066800" algn="l"/>
                <a:tab pos="1422400" algn="l"/>
                <a:tab pos="1778000" algn="l"/>
                <a:tab pos="2133600" algn="l"/>
                <a:tab pos="2489200" algn="l"/>
                <a:tab pos="2844800" algn="l"/>
                <a:tab pos="3200400" algn="l"/>
                <a:tab pos="3556000" algn="l"/>
                <a:tab pos="3911600" algn="l"/>
                <a:tab pos="4267200" algn="l"/>
              </a:tabLst>
              <a:defRPr sz="2400">
                <a:latin typeface="Times"/>
                <a:ea typeface="Times"/>
                <a:cs typeface="Times"/>
                <a:sym typeface="Times"/>
              </a:defRPr>
            </a:pPr>
            <a:r>
              <a:rPr>
                <a:solidFill>
                  <a:srgbClr val="FF2600"/>
                </a:solidFill>
              </a:rPr>
              <a:t>16 </a:t>
            </a:r>
            <a:r>
              <a:t> 'For the king will hear and deliver his maidservant from the hand of the man who would destroy both me and my son from the inheritance of God.'</a:t>
            </a:r>
          </a:p>
          <a:p>
            <a:pPr marL="469900" indent="-469900">
              <a:spcBef>
                <a:spcPts val="2500"/>
              </a:spcBef>
              <a:buClr>
                <a:srgbClr val="000000"/>
              </a:buClr>
              <a:buSzTx/>
              <a:buFont typeface="Gill Sans"/>
              <a:buNone/>
              <a:tabLst>
                <a:tab pos="711200" algn="l"/>
                <a:tab pos="1066800" algn="l"/>
                <a:tab pos="1422400" algn="l"/>
                <a:tab pos="1778000" algn="l"/>
                <a:tab pos="2133600" algn="l"/>
                <a:tab pos="2489200" algn="l"/>
                <a:tab pos="2844800" algn="l"/>
                <a:tab pos="3200400" algn="l"/>
                <a:tab pos="3556000" algn="l"/>
                <a:tab pos="3911600" algn="l"/>
                <a:tab pos="4267200" algn="l"/>
              </a:tabLst>
              <a:defRPr sz="2400">
                <a:latin typeface="Times"/>
                <a:ea typeface="Times"/>
                <a:cs typeface="Times"/>
                <a:sym typeface="Times"/>
              </a:defRPr>
            </a:pPr>
            <a:r>
              <a:rPr>
                <a:solidFill>
                  <a:srgbClr val="FF2600"/>
                </a:solidFill>
              </a:rPr>
              <a:t>17  </a:t>
            </a:r>
            <a:r>
              <a:t>"Then your maidservant said, 'Please let the word of my lord the king be comforting, for as the angel of God, so is my lord the king to discern good and evil. And may the Lord your God be with you.'"</a:t>
            </a:r>
          </a:p>
        </p:txBody>
      </p:sp>
    </p:spTree>
  </p:cSld>
  <p:clrMapOvr>
    <a:masterClrMapping/>
  </p:clrMapOvr>
  <mc:AlternateContent xmlns:mc="http://schemas.openxmlformats.org/markup-compatibility/2006">
    <mc:Choice xmlns:p14="http://schemas.microsoft.com/office/powerpoint/2010/main" Requires="p14">
      <p:transition spd="med" advClick="1" p14:dur="1000">
        <p:pull dir="l"/>
      </p:transition>
    </mc:Choice>
    <mc:Fallback>
      <p:transition spd="med">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213" name="Shape 213"/>
          <p:cNvSpPr/>
          <p:nvPr>
            <p:ph type="title"/>
          </p:nvPr>
        </p:nvSpPr>
        <p:spPr>
          <a:xfrm>
            <a:off x="558800" y="-25400"/>
            <a:ext cx="9321800" cy="838200"/>
          </a:xfrm>
          <a:prstGeom prst="rect">
            <a:avLst/>
          </a:prstGeom>
        </p:spPr>
        <p:txBody>
          <a:bodyPr/>
          <a:lstStyle/>
          <a:p>
            <a:pPr marL="431800" indent="-431800" algn="l">
              <a:tabLst>
                <a:tab pos="711200" algn="l"/>
                <a:tab pos="1066800" algn="l"/>
                <a:tab pos="1422400" algn="l"/>
                <a:tab pos="1778000" algn="l"/>
                <a:tab pos="2133600" algn="l"/>
                <a:tab pos="2489200" algn="l"/>
                <a:tab pos="2844800" algn="l"/>
                <a:tab pos="3200400" algn="l"/>
                <a:tab pos="3556000" algn="l"/>
                <a:tab pos="3911600" algn="l"/>
                <a:tab pos="4267200" algn="l"/>
              </a:tabLst>
              <a:defRPr sz="2800"/>
            </a:pPr>
            <a:r>
              <a:rPr sz="2400">
                <a:solidFill>
                  <a:srgbClr val="000643"/>
                </a:solidFill>
              </a:rPr>
              <a:t>E.	David suspects that Joab is behind her words </a:t>
            </a:r>
            <a:r>
              <a:rPr sz="2400">
                <a:solidFill>
                  <a:srgbClr val="F42300"/>
                </a:solidFill>
              </a:rPr>
              <a:t>18-20</a:t>
            </a:r>
          </a:p>
        </p:txBody>
      </p:sp>
      <p:sp>
        <p:nvSpPr>
          <p:cNvPr id="214" name="Shape 214"/>
          <p:cNvSpPr/>
          <p:nvPr>
            <p:ph type="body" idx="1"/>
          </p:nvPr>
        </p:nvSpPr>
        <p:spPr>
          <a:xfrm>
            <a:off x="298450" y="819150"/>
            <a:ext cx="9563100" cy="5027266"/>
          </a:xfrm>
          <a:prstGeom prst="rect">
            <a:avLst/>
          </a:prstGeom>
        </p:spPr>
        <p:txBody>
          <a:bodyPr anchor="t"/>
          <a:lstStyle/>
          <a:p>
            <a:pPr marL="469900" indent="-469900">
              <a:spcBef>
                <a:spcPts val="2600"/>
              </a:spcBef>
              <a:buClr>
                <a:srgbClr val="000000"/>
              </a:buClr>
              <a:buSzTx/>
              <a:buFont typeface="Gill Sans"/>
              <a:buNone/>
              <a:tabLst>
                <a:tab pos="711200" algn="l"/>
                <a:tab pos="1066800" algn="l"/>
                <a:tab pos="1422400" algn="l"/>
                <a:tab pos="1778000" algn="l"/>
                <a:tab pos="2133600" algn="l"/>
                <a:tab pos="2489200" algn="l"/>
                <a:tab pos="2844800" algn="l"/>
                <a:tab pos="3200400" algn="l"/>
                <a:tab pos="3556000" algn="l"/>
                <a:tab pos="3911600" algn="l"/>
                <a:tab pos="4267200" algn="l"/>
              </a:tabLst>
              <a:defRPr sz="2400">
                <a:latin typeface="Times"/>
                <a:ea typeface="Times"/>
                <a:cs typeface="Times"/>
                <a:sym typeface="Times"/>
              </a:defRPr>
            </a:pPr>
            <a:r>
              <a:rPr>
                <a:solidFill>
                  <a:srgbClr val="FF2600"/>
                </a:solidFill>
              </a:rPr>
              <a:t>18</a:t>
            </a:r>
            <a:r>
              <a:t>  Then the king answered and said to the woman, "Please do not hide anything from me that I am about to ask you." And the woman said, "Let my lord the king please speak."</a:t>
            </a:r>
          </a:p>
          <a:p>
            <a:pPr marL="469900" indent="-469900">
              <a:spcBef>
                <a:spcPts val="2600"/>
              </a:spcBef>
              <a:buClr>
                <a:srgbClr val="000000"/>
              </a:buClr>
              <a:buSzTx/>
              <a:buFont typeface="Gill Sans"/>
              <a:buNone/>
              <a:tabLst>
                <a:tab pos="711200" algn="l"/>
                <a:tab pos="1066800" algn="l"/>
                <a:tab pos="1422400" algn="l"/>
                <a:tab pos="1778000" algn="l"/>
                <a:tab pos="2133600" algn="l"/>
                <a:tab pos="2489200" algn="l"/>
                <a:tab pos="2844800" algn="l"/>
                <a:tab pos="3200400" algn="l"/>
                <a:tab pos="3556000" algn="l"/>
                <a:tab pos="3911600" algn="l"/>
                <a:tab pos="4267200" algn="l"/>
              </a:tabLst>
              <a:defRPr sz="2400">
                <a:latin typeface="Times"/>
                <a:ea typeface="Times"/>
                <a:cs typeface="Times"/>
                <a:sym typeface="Times"/>
              </a:defRPr>
            </a:pPr>
            <a:r>
              <a:rPr>
                <a:solidFill>
                  <a:srgbClr val="FF2600"/>
                </a:solidFill>
              </a:rPr>
              <a:t>19</a:t>
            </a:r>
            <a:r>
              <a:t>  So the king said, "Is the hand of Joab with you in all this?" And the woman answered and said, "As your soul lives, my lord the king, no one can turn to the right or to the left from anything that my lord the king has spoken. Indeed, it was your servant Joab who commanded me, and it was he who put all these words in the mouth of your maidservant;</a:t>
            </a:r>
          </a:p>
          <a:p>
            <a:pPr marL="469900" indent="-469900">
              <a:spcBef>
                <a:spcPts val="2600"/>
              </a:spcBef>
              <a:buClr>
                <a:srgbClr val="000000"/>
              </a:buClr>
              <a:buSzTx/>
              <a:buFont typeface="Gill Sans"/>
              <a:buNone/>
              <a:tabLst>
                <a:tab pos="711200" algn="l"/>
                <a:tab pos="1066800" algn="l"/>
                <a:tab pos="1422400" algn="l"/>
                <a:tab pos="1778000" algn="l"/>
                <a:tab pos="2133600" algn="l"/>
                <a:tab pos="2489200" algn="l"/>
                <a:tab pos="2844800" algn="l"/>
                <a:tab pos="3200400" algn="l"/>
                <a:tab pos="3556000" algn="l"/>
                <a:tab pos="3911600" algn="l"/>
                <a:tab pos="4267200" algn="l"/>
              </a:tabLst>
              <a:defRPr sz="2400">
                <a:latin typeface="Times"/>
                <a:ea typeface="Times"/>
                <a:cs typeface="Times"/>
                <a:sym typeface="Times"/>
              </a:defRPr>
            </a:pPr>
            <a:r>
              <a:rPr>
                <a:solidFill>
                  <a:srgbClr val="FF2600"/>
                </a:solidFill>
              </a:rPr>
              <a:t>20</a:t>
            </a:r>
            <a:r>
              <a:t>  in order to change the appearance of things your servant Joab has done this thing. But my lord is wise, like the wisdom of the angel of God, to know all that is in the earth. "</a:t>
            </a:r>
          </a:p>
        </p:txBody>
      </p:sp>
    </p:spTree>
  </p:cSld>
  <p:clrMapOvr>
    <a:masterClrMapping/>
  </p:clrMapOvr>
  <p:transition xmlns:p14="http://schemas.microsoft.com/office/powerpoint/2010/main" spd="med" advClick="1"/>
</p:sld>
</file>

<file path=ppt/slides/slide29.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216" name="Shape 216"/>
          <p:cNvSpPr/>
          <p:nvPr>
            <p:ph type="title"/>
          </p:nvPr>
        </p:nvSpPr>
        <p:spPr>
          <a:xfrm>
            <a:off x="463550" y="25400"/>
            <a:ext cx="9321800" cy="838200"/>
          </a:xfrm>
          <a:prstGeom prst="rect">
            <a:avLst/>
          </a:prstGeom>
        </p:spPr>
        <p:txBody>
          <a:bodyPr/>
          <a:lstStyle/>
          <a:p>
            <a:pPr marL="431800" indent="-431800" algn="l">
              <a:tabLst>
                <a:tab pos="711200" algn="l"/>
                <a:tab pos="1066800" algn="l"/>
                <a:tab pos="1422400" algn="l"/>
                <a:tab pos="1778000" algn="l"/>
                <a:tab pos="2133600" algn="l"/>
                <a:tab pos="2489200" algn="l"/>
                <a:tab pos="2844800" algn="l"/>
                <a:tab pos="3200400" algn="l"/>
                <a:tab pos="3556000" algn="l"/>
                <a:tab pos="3911600" algn="l"/>
                <a:tab pos="4267200" algn="l"/>
              </a:tabLst>
              <a:defRPr sz="2800"/>
            </a:pPr>
            <a:r>
              <a:rPr sz="2400">
                <a:solidFill>
                  <a:srgbClr val="000643"/>
                </a:solidFill>
              </a:rPr>
              <a:t>F.	Joab is told to recall Absalom but not to allow him to see the king </a:t>
            </a:r>
            <a:r>
              <a:rPr sz="2400">
                <a:solidFill>
                  <a:srgbClr val="F42300"/>
                </a:solidFill>
              </a:rPr>
              <a:t>21-24</a:t>
            </a:r>
          </a:p>
        </p:txBody>
      </p:sp>
      <p:sp>
        <p:nvSpPr>
          <p:cNvPr id="217" name="Shape 217"/>
          <p:cNvSpPr/>
          <p:nvPr>
            <p:ph type="body" sz="half" idx="1"/>
          </p:nvPr>
        </p:nvSpPr>
        <p:spPr>
          <a:xfrm>
            <a:off x="342900" y="939800"/>
            <a:ext cx="9563100" cy="3022005"/>
          </a:xfrm>
          <a:prstGeom prst="rect">
            <a:avLst/>
          </a:prstGeom>
        </p:spPr>
        <p:txBody>
          <a:bodyPr anchor="t"/>
          <a:lstStyle/>
          <a:p>
            <a:pPr marL="469900" indent="-469900">
              <a:spcBef>
                <a:spcPts val="3800"/>
              </a:spcBef>
              <a:buClr>
                <a:srgbClr val="000000"/>
              </a:buClr>
              <a:buSzTx/>
              <a:buFont typeface="Gill Sans"/>
              <a:buNone/>
              <a:tabLst>
                <a:tab pos="711200" algn="l"/>
                <a:tab pos="1066800" algn="l"/>
                <a:tab pos="1422400" algn="l"/>
                <a:tab pos="1778000" algn="l"/>
                <a:tab pos="2133600" algn="l"/>
                <a:tab pos="2489200" algn="l"/>
                <a:tab pos="2844800" algn="l"/>
                <a:tab pos="3200400" algn="l"/>
                <a:tab pos="3556000" algn="l"/>
                <a:tab pos="3911600" algn="l"/>
                <a:tab pos="4267200" algn="l"/>
              </a:tabLst>
              <a:defRPr sz="2400">
                <a:latin typeface="Times"/>
                <a:ea typeface="Times"/>
                <a:cs typeface="Times"/>
                <a:sym typeface="Times"/>
              </a:defRPr>
            </a:pPr>
            <a:r>
              <a:rPr>
                <a:solidFill>
                  <a:srgbClr val="FF2600"/>
                </a:solidFill>
              </a:rPr>
              <a:t>21 </a:t>
            </a:r>
            <a:r>
              <a:t> Then the king said to Joab, "Behold now, I will surely do this thing; go therefore, bring back the young man Absalom."</a:t>
            </a:r>
          </a:p>
          <a:p>
            <a:pPr marL="469900" indent="-469900">
              <a:spcBef>
                <a:spcPts val="3800"/>
              </a:spcBef>
              <a:buClr>
                <a:srgbClr val="000000"/>
              </a:buClr>
              <a:buSzTx/>
              <a:buFont typeface="Gill Sans"/>
              <a:buNone/>
              <a:tabLst>
                <a:tab pos="711200" algn="l"/>
                <a:tab pos="1066800" algn="l"/>
                <a:tab pos="1422400" algn="l"/>
                <a:tab pos="1778000" algn="l"/>
                <a:tab pos="2133600" algn="l"/>
                <a:tab pos="2489200" algn="l"/>
                <a:tab pos="2844800" algn="l"/>
                <a:tab pos="3200400" algn="l"/>
                <a:tab pos="3556000" algn="l"/>
                <a:tab pos="3911600" algn="l"/>
                <a:tab pos="4267200" algn="l"/>
              </a:tabLst>
              <a:defRPr sz="2400">
                <a:latin typeface="Times"/>
                <a:ea typeface="Times"/>
                <a:cs typeface="Times"/>
                <a:sym typeface="Times"/>
              </a:defRPr>
            </a:pPr>
            <a:r>
              <a:rPr>
                <a:solidFill>
                  <a:srgbClr val="FF2600"/>
                </a:solidFill>
              </a:rPr>
              <a:t>22  </a:t>
            </a:r>
            <a:r>
              <a:t>And Joab fell on his face to the ground, prostrated himself and blessed the king; then Joab said, "Today your servant knows that I have found favor in your sight, O my lord, the king, in that the king has performed the request of his servant."</a:t>
            </a:r>
          </a:p>
        </p:txBody>
      </p:sp>
    </p:spTree>
  </p:cSld>
  <p:clrMapOvr>
    <a:masterClrMapping/>
  </p:clrMapOvr>
  <mc:AlternateContent xmlns:mc="http://schemas.openxmlformats.org/markup-compatibility/2006">
    <mc:Choice xmlns:p14="http://schemas.microsoft.com/office/powerpoint/2010/main" Requires="p14">
      <p:transition spd="med" advClick="1" p14:dur="1000">
        <p:pull dir="l"/>
      </p:transition>
    </mc:Choice>
    <mc:Fallback>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26" name="Shape 126"/>
          <p:cNvSpPr/>
          <p:nvPr>
            <p:ph type="title"/>
          </p:nvPr>
        </p:nvSpPr>
        <p:spPr>
          <a:xfrm>
            <a:off x="546100" y="-88900"/>
            <a:ext cx="9321800" cy="838200"/>
          </a:xfrm>
          <a:prstGeom prst="rect">
            <a:avLst/>
          </a:prstGeom>
        </p:spPr>
        <p:txBody>
          <a:bodyPr/>
          <a:lstStyle/>
          <a:p>
            <a:pPr algn="l">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2800"/>
            </a:pPr>
            <a:r>
              <a:rPr sz="2400">
                <a:solidFill>
                  <a:srgbClr val="000643"/>
                </a:solidFill>
              </a:rPr>
              <a:t>	E.	The final siege of Rabbah </a:t>
            </a:r>
            <a:r>
              <a:rPr sz="2400">
                <a:solidFill>
                  <a:srgbClr val="F42300"/>
                </a:solidFill>
              </a:rPr>
              <a:t>26-31</a:t>
            </a:r>
          </a:p>
        </p:txBody>
      </p:sp>
      <p:sp>
        <p:nvSpPr>
          <p:cNvPr id="127" name="Shape 127"/>
          <p:cNvSpPr/>
          <p:nvPr>
            <p:ph type="body" sz="quarter" idx="1"/>
          </p:nvPr>
        </p:nvSpPr>
        <p:spPr>
          <a:xfrm>
            <a:off x="215900" y="571500"/>
            <a:ext cx="9321800" cy="520700"/>
          </a:xfrm>
          <a:prstGeom prst="rect">
            <a:avLst/>
          </a:prstGeom>
        </p:spPr>
        <p:txBody>
          <a:bodyPr anchor="t"/>
          <a:lstStyle/>
          <a:p>
            <a:pPr marL="469900" indent="-215900">
              <a:spcBef>
                <a:spcPts val="4300"/>
              </a:spcBef>
              <a:buClr>
                <a:srgbClr val="000000"/>
              </a:buClr>
              <a:buSzTx/>
              <a:buFont typeface="Gill Sans"/>
              <a:buNone/>
              <a:tabLst>
                <a:tab pos="965200" algn="l"/>
                <a:tab pos="1320800" algn="l"/>
                <a:tab pos="1676400" algn="l"/>
                <a:tab pos="2032000" algn="l"/>
                <a:tab pos="2387600" algn="l"/>
                <a:tab pos="2743200" algn="l"/>
                <a:tab pos="3098800" algn="l"/>
                <a:tab pos="3454400" algn="l"/>
                <a:tab pos="3810000" algn="l"/>
                <a:tab pos="4165600" algn="l"/>
                <a:tab pos="4521200" algn="l"/>
              </a:tabLst>
              <a:defRPr sz="2400">
                <a:latin typeface="Times"/>
                <a:ea typeface="Times"/>
                <a:cs typeface="Times"/>
                <a:sym typeface="Times"/>
              </a:defRPr>
            </a:pPr>
            <a:r>
              <a:rPr>
                <a:solidFill>
                  <a:srgbClr val="000643"/>
                </a:solidFill>
                <a:latin typeface="+mn-lt"/>
                <a:ea typeface="+mn-ea"/>
                <a:cs typeface="+mn-cs"/>
                <a:sym typeface="Gill Sans"/>
              </a:rPr>
              <a:t>3.  David gathers the people captures the city and its spoils </a:t>
            </a:r>
            <a:r>
              <a:rPr>
                <a:solidFill>
                  <a:srgbClr val="F42300"/>
                </a:solidFill>
                <a:latin typeface="+mn-lt"/>
                <a:ea typeface="+mn-ea"/>
                <a:cs typeface="+mn-cs"/>
                <a:sym typeface="Gill Sans"/>
              </a:rPr>
              <a:t>29-31</a:t>
            </a:r>
          </a:p>
        </p:txBody>
      </p:sp>
      <p:pic>
        <p:nvPicPr>
          <p:cNvPr id="128" name="droppedImage.pdf"/>
          <p:cNvPicPr>
            <a:picLocks noChangeAspect="1"/>
          </p:cNvPicPr>
          <p:nvPr/>
        </p:nvPicPr>
        <p:blipFill>
          <a:blip r:embed="rId2">
            <a:extLst/>
          </a:blip>
          <a:stretch>
            <a:fillRect/>
          </a:stretch>
        </p:blipFill>
        <p:spPr>
          <a:xfrm>
            <a:off x="6354486" y="1282700"/>
            <a:ext cx="3767414" cy="4711700"/>
          </a:xfrm>
          <a:prstGeom prst="rect">
            <a:avLst/>
          </a:prstGeom>
          <a:ln w="12700">
            <a:miter lim="400000"/>
          </a:ln>
        </p:spPr>
      </p:pic>
      <p:sp>
        <p:nvSpPr>
          <p:cNvPr id="129" name="Shape 129"/>
          <p:cNvSpPr/>
          <p:nvPr/>
        </p:nvSpPr>
        <p:spPr>
          <a:xfrm>
            <a:off x="152400" y="1168400"/>
            <a:ext cx="6184900" cy="5867400"/>
          </a:xfrm>
          <a:prstGeom prst="rect">
            <a:avLst/>
          </a:prstGeom>
          <a:ln w="12700">
            <a:miter lim="400000"/>
          </a:ln>
          <a:extLst>
            <a:ext uri="{C572A759-6A51-4108-AA02-DFA0A04FC94B}">
              <ma14:wrappingTextBoxFlag xmlns:ma14="http://schemas.microsoft.com/office/mac/drawingml/2011/main" val="1"/>
            </a:ext>
          </a:extLst>
        </p:spPr>
        <p:txBody>
          <a:bodyPr lIns="38100" tIns="38100" rIns="38100" bIns="38100">
            <a:spAutoFit/>
          </a:bodyPr>
          <a:lstStyle/>
          <a:p>
            <a:pPr marL="368300" indent="-368300" algn="l">
              <a:spcBef>
                <a:spcPts val="2500"/>
              </a:spcBef>
              <a:tabLst>
                <a:tab pos="711200" algn="l"/>
                <a:tab pos="1066800" algn="l"/>
                <a:tab pos="1422400" algn="l"/>
                <a:tab pos="1778000" algn="l"/>
                <a:tab pos="2133600" algn="l"/>
                <a:tab pos="2489200" algn="l"/>
                <a:tab pos="2844800" algn="l"/>
                <a:tab pos="3200400" algn="l"/>
                <a:tab pos="3556000" algn="l"/>
                <a:tab pos="3911600" algn="l"/>
                <a:tab pos="4267200" algn="l"/>
              </a:tabLst>
              <a:defRPr sz="1200">
                <a:latin typeface="Helvetica"/>
                <a:ea typeface="Helvetica"/>
                <a:cs typeface="Helvetica"/>
                <a:sym typeface="Helvetica"/>
              </a:defRPr>
            </a:pPr>
            <a:r>
              <a:rPr sz="2400">
                <a:solidFill>
                  <a:srgbClr val="FF2600"/>
                </a:solidFill>
                <a:latin typeface="Times"/>
                <a:ea typeface="Times"/>
                <a:cs typeface="Times"/>
                <a:sym typeface="Times"/>
              </a:rPr>
              <a:t>29</a:t>
            </a:r>
            <a:r>
              <a:rPr sz="2400">
                <a:latin typeface="Times"/>
                <a:ea typeface="Times"/>
                <a:cs typeface="Times"/>
                <a:sym typeface="Times"/>
              </a:rPr>
              <a:t> So David gathered all the people and went to Rabbah, fought against it, and captured it.</a:t>
            </a:r>
            <a:endParaRPr sz="2400">
              <a:solidFill>
                <a:srgbClr val="FF2600"/>
              </a:solidFill>
              <a:latin typeface="Times"/>
              <a:ea typeface="Times"/>
              <a:cs typeface="Times"/>
              <a:sym typeface="Times"/>
            </a:endParaRPr>
          </a:p>
          <a:p>
            <a:pPr marL="368300" indent="-368300" algn="l">
              <a:spcBef>
                <a:spcPts val="2500"/>
              </a:spcBef>
              <a:tabLst>
                <a:tab pos="711200" algn="l"/>
                <a:tab pos="1066800" algn="l"/>
                <a:tab pos="1422400" algn="l"/>
                <a:tab pos="1778000" algn="l"/>
                <a:tab pos="2133600" algn="l"/>
                <a:tab pos="2489200" algn="l"/>
                <a:tab pos="2844800" algn="l"/>
                <a:tab pos="3200400" algn="l"/>
                <a:tab pos="3556000" algn="l"/>
                <a:tab pos="3911600" algn="l"/>
                <a:tab pos="4267200" algn="l"/>
              </a:tabLst>
              <a:defRPr sz="1200">
                <a:latin typeface="Helvetica"/>
                <a:ea typeface="Helvetica"/>
                <a:cs typeface="Helvetica"/>
                <a:sym typeface="Helvetica"/>
              </a:defRPr>
            </a:pPr>
            <a:r>
              <a:rPr sz="2400">
                <a:solidFill>
                  <a:srgbClr val="FF2600"/>
                </a:solidFill>
                <a:latin typeface="Times"/>
                <a:ea typeface="Times"/>
                <a:cs typeface="Times"/>
                <a:sym typeface="Times"/>
              </a:rPr>
              <a:t>30</a:t>
            </a:r>
            <a:r>
              <a:rPr sz="2400">
                <a:latin typeface="Times"/>
                <a:ea typeface="Times"/>
                <a:cs typeface="Times"/>
                <a:sym typeface="Times"/>
              </a:rPr>
              <a:t> Then he took the crown of their king from his head; and its weight was a talent of gold, and in it was a precious stone; and it was placed on David's head. And he brought out the spoil of the city in great amounts.</a:t>
            </a:r>
            <a:endParaRPr sz="2400">
              <a:solidFill>
                <a:srgbClr val="FF2600"/>
              </a:solidFill>
              <a:latin typeface="Times"/>
              <a:ea typeface="Times"/>
              <a:cs typeface="Times"/>
              <a:sym typeface="Times"/>
            </a:endParaRPr>
          </a:p>
          <a:p>
            <a:pPr marL="368300" indent="-368300" algn="l">
              <a:spcBef>
                <a:spcPts val="2500"/>
              </a:spcBef>
              <a:tabLst>
                <a:tab pos="711200" algn="l"/>
                <a:tab pos="1066800" algn="l"/>
                <a:tab pos="1422400" algn="l"/>
                <a:tab pos="1778000" algn="l"/>
                <a:tab pos="2133600" algn="l"/>
                <a:tab pos="2489200" algn="l"/>
                <a:tab pos="2844800" algn="l"/>
                <a:tab pos="3200400" algn="l"/>
                <a:tab pos="3556000" algn="l"/>
                <a:tab pos="3911600" algn="l"/>
                <a:tab pos="4267200" algn="l"/>
              </a:tabLst>
              <a:defRPr sz="1200">
                <a:latin typeface="Helvetica"/>
                <a:ea typeface="Helvetica"/>
                <a:cs typeface="Helvetica"/>
                <a:sym typeface="Helvetica"/>
              </a:defRPr>
            </a:pPr>
            <a:r>
              <a:rPr sz="2400">
                <a:solidFill>
                  <a:srgbClr val="FF2600"/>
                </a:solidFill>
                <a:latin typeface="Times"/>
                <a:ea typeface="Times"/>
                <a:cs typeface="Times"/>
                <a:sym typeface="Times"/>
              </a:rPr>
              <a:t>31</a:t>
            </a:r>
            <a:r>
              <a:rPr sz="2400">
                <a:latin typeface="Times"/>
                <a:ea typeface="Times"/>
                <a:cs typeface="Times"/>
                <a:sym typeface="Times"/>
              </a:rPr>
              <a:t> He also brought out the people who were in it, and set them under saws, sharp iron instruments, and iron axes, and made them pass through the brickkiln. And thus he did to all the cities of the sons of Ammon. Then David and all the people returned to Jerusalem.</a:t>
            </a:r>
          </a:p>
        </p:txBody>
      </p:sp>
    </p:spTree>
  </p:cSld>
  <p:clrMapOvr>
    <a:masterClrMapping/>
  </p:clrMapOvr>
  <mc:AlternateContent xmlns:mc="http://schemas.openxmlformats.org/markup-compatibility/2006">
    <mc:Choice xmlns:p14="http://schemas.microsoft.com/office/powerpoint/2010/main" Requires="p14">
      <p:transition spd="med" advClick="1" p14:dur="1000">
        <p:pull dir="l"/>
      </p:transition>
    </mc:Choice>
    <mc:Fallback>
      <p:transition spd="med">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219" name="Shape 219"/>
          <p:cNvSpPr/>
          <p:nvPr>
            <p:ph type="title"/>
          </p:nvPr>
        </p:nvSpPr>
        <p:spPr>
          <a:xfrm>
            <a:off x="533400" y="203200"/>
            <a:ext cx="9321800" cy="838200"/>
          </a:xfrm>
          <a:prstGeom prst="rect">
            <a:avLst/>
          </a:prstGeom>
        </p:spPr>
        <p:txBody>
          <a:bodyPr/>
          <a:lstStyle/>
          <a:p>
            <a:pPr marL="431800" indent="-431800" algn="l">
              <a:tabLst>
                <a:tab pos="711200" algn="l"/>
                <a:tab pos="1066800" algn="l"/>
                <a:tab pos="1422400" algn="l"/>
                <a:tab pos="1778000" algn="l"/>
                <a:tab pos="2133600" algn="l"/>
                <a:tab pos="2489200" algn="l"/>
                <a:tab pos="2844800" algn="l"/>
                <a:tab pos="3200400" algn="l"/>
                <a:tab pos="3556000" algn="l"/>
                <a:tab pos="3911600" algn="l"/>
                <a:tab pos="4267200" algn="l"/>
              </a:tabLst>
              <a:defRPr sz="2800"/>
            </a:pPr>
            <a:r>
              <a:rPr sz="2400">
                <a:solidFill>
                  <a:srgbClr val="000643"/>
                </a:solidFill>
              </a:rPr>
              <a:t>F.	Joab is told to recall Absalom but not to allow him to see the king </a:t>
            </a:r>
            <a:r>
              <a:rPr sz="2400">
                <a:solidFill>
                  <a:srgbClr val="F42300"/>
                </a:solidFill>
              </a:rPr>
              <a:t>21-24</a:t>
            </a:r>
          </a:p>
        </p:txBody>
      </p:sp>
      <p:sp>
        <p:nvSpPr>
          <p:cNvPr id="220" name="Shape 220"/>
          <p:cNvSpPr/>
          <p:nvPr>
            <p:ph type="body" sz="quarter" idx="1"/>
          </p:nvPr>
        </p:nvSpPr>
        <p:spPr>
          <a:xfrm>
            <a:off x="342900" y="1193800"/>
            <a:ext cx="9512300" cy="838200"/>
          </a:xfrm>
          <a:prstGeom prst="rect">
            <a:avLst/>
          </a:prstGeom>
        </p:spPr>
        <p:txBody>
          <a:bodyPr anchor="t"/>
          <a:lstStyle/>
          <a:p>
            <a:pPr marL="469900" indent="-469900">
              <a:spcBef>
                <a:spcPts val="4700"/>
              </a:spcBef>
              <a:buClr>
                <a:srgbClr val="000000"/>
              </a:buClr>
              <a:buSzTx/>
              <a:buFont typeface="Gill Sans"/>
              <a:buNone/>
              <a:tabLst>
                <a:tab pos="711200" algn="l"/>
                <a:tab pos="1066800" algn="l"/>
                <a:tab pos="1422400" algn="l"/>
                <a:tab pos="1778000" algn="l"/>
                <a:tab pos="2133600" algn="l"/>
                <a:tab pos="2489200" algn="l"/>
                <a:tab pos="2844800" algn="l"/>
                <a:tab pos="3200400" algn="l"/>
                <a:tab pos="3556000" algn="l"/>
                <a:tab pos="3911600" algn="l"/>
                <a:tab pos="4267200" algn="l"/>
              </a:tabLst>
              <a:defRPr sz="2400">
                <a:latin typeface="Times"/>
                <a:ea typeface="Times"/>
                <a:cs typeface="Times"/>
                <a:sym typeface="Times"/>
              </a:defRPr>
            </a:pPr>
            <a:r>
              <a:rPr>
                <a:solidFill>
                  <a:srgbClr val="FF2600"/>
                </a:solidFill>
              </a:rPr>
              <a:t>23  </a:t>
            </a:r>
            <a:r>
              <a:t>So Joab arose and went to Geshur, and brought Absalom to Jerusalem.</a:t>
            </a:r>
          </a:p>
        </p:txBody>
      </p:sp>
      <p:pic>
        <p:nvPicPr>
          <p:cNvPr id="221" name="droppedImage.pdf"/>
          <p:cNvPicPr>
            <a:picLocks noChangeAspect="1"/>
          </p:cNvPicPr>
          <p:nvPr/>
        </p:nvPicPr>
        <p:blipFill>
          <a:blip r:embed="rId2">
            <a:extLst/>
          </a:blip>
          <a:stretch>
            <a:fillRect/>
          </a:stretch>
        </p:blipFill>
        <p:spPr>
          <a:xfrm>
            <a:off x="3130731" y="2006600"/>
            <a:ext cx="4540069" cy="4965700"/>
          </a:xfrm>
          <a:prstGeom prst="rect">
            <a:avLst/>
          </a:prstGeom>
          <a:ln w="12700">
            <a:miter lim="400000"/>
          </a:ln>
        </p:spPr>
      </p:pic>
    </p:spTree>
  </p:cSld>
  <p:clrMapOvr>
    <a:masterClrMapping/>
  </p:clrMapOvr>
  <mc:AlternateContent xmlns:mc="http://schemas.openxmlformats.org/markup-compatibility/2006">
    <mc:Choice xmlns:p14="http://schemas.microsoft.com/office/powerpoint/2010/main" Requires="p14">
      <p:transition spd="med" advClick="1" p14:dur="1000">
        <p:pull dir="l"/>
      </p:transition>
    </mc:Choice>
    <mc:Fallback>
      <p:transition spd="med">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223" name="Shape 223"/>
          <p:cNvSpPr/>
          <p:nvPr>
            <p:ph type="title"/>
          </p:nvPr>
        </p:nvSpPr>
        <p:spPr>
          <a:xfrm>
            <a:off x="533400" y="203200"/>
            <a:ext cx="9321800" cy="838200"/>
          </a:xfrm>
          <a:prstGeom prst="rect">
            <a:avLst/>
          </a:prstGeom>
        </p:spPr>
        <p:txBody>
          <a:bodyPr/>
          <a:lstStyle/>
          <a:p>
            <a:pPr marL="431800" indent="-431800" algn="l">
              <a:tabLst>
                <a:tab pos="711200" algn="l"/>
                <a:tab pos="1066800" algn="l"/>
                <a:tab pos="1422400" algn="l"/>
                <a:tab pos="1778000" algn="l"/>
                <a:tab pos="2133600" algn="l"/>
                <a:tab pos="2489200" algn="l"/>
                <a:tab pos="2844800" algn="l"/>
                <a:tab pos="3200400" algn="l"/>
                <a:tab pos="3556000" algn="l"/>
                <a:tab pos="3911600" algn="l"/>
                <a:tab pos="4267200" algn="l"/>
              </a:tabLst>
              <a:defRPr sz="2800"/>
            </a:pPr>
            <a:r>
              <a:rPr sz="2400">
                <a:solidFill>
                  <a:srgbClr val="000643"/>
                </a:solidFill>
              </a:rPr>
              <a:t>F.	Joab is told to recall Absalom but not to allow him to see the king </a:t>
            </a:r>
            <a:r>
              <a:rPr sz="2400">
                <a:solidFill>
                  <a:srgbClr val="F42300"/>
                </a:solidFill>
              </a:rPr>
              <a:t>21-24</a:t>
            </a:r>
          </a:p>
        </p:txBody>
      </p:sp>
      <p:sp>
        <p:nvSpPr>
          <p:cNvPr id="224" name="Shape 224"/>
          <p:cNvSpPr/>
          <p:nvPr>
            <p:ph type="body" sz="quarter" idx="1"/>
          </p:nvPr>
        </p:nvSpPr>
        <p:spPr>
          <a:xfrm>
            <a:off x="342900" y="1193800"/>
            <a:ext cx="9271000" cy="1611214"/>
          </a:xfrm>
          <a:prstGeom prst="rect">
            <a:avLst/>
          </a:prstGeom>
        </p:spPr>
        <p:txBody>
          <a:bodyPr anchor="t"/>
          <a:lstStyle/>
          <a:p>
            <a:pPr marL="469900" indent="-469900">
              <a:spcBef>
                <a:spcPts val="4700"/>
              </a:spcBef>
              <a:buClr>
                <a:srgbClr val="000000"/>
              </a:buClr>
              <a:buSzTx/>
              <a:buFont typeface="Gill Sans"/>
              <a:buNone/>
              <a:tabLst>
                <a:tab pos="711200" algn="l"/>
                <a:tab pos="1066800" algn="l"/>
                <a:tab pos="1422400" algn="l"/>
                <a:tab pos="1778000" algn="l"/>
                <a:tab pos="2133600" algn="l"/>
                <a:tab pos="2489200" algn="l"/>
                <a:tab pos="2844800" algn="l"/>
                <a:tab pos="3200400" algn="l"/>
                <a:tab pos="3556000" algn="l"/>
                <a:tab pos="3911600" algn="l"/>
                <a:tab pos="4267200" algn="l"/>
              </a:tabLst>
              <a:defRPr sz="2400">
                <a:latin typeface="Times"/>
                <a:ea typeface="Times"/>
                <a:cs typeface="Times"/>
                <a:sym typeface="Times"/>
              </a:defRPr>
            </a:pPr>
            <a:r>
              <a:rPr>
                <a:solidFill>
                  <a:srgbClr val="FF2600"/>
                </a:solidFill>
              </a:rPr>
              <a:t>24  </a:t>
            </a:r>
            <a:r>
              <a:t>However the king said, "Let him turn to his own house, and let him not see my face." So Absalom turned to his own house and did not see the king's face.</a:t>
            </a:r>
          </a:p>
        </p:txBody>
      </p:sp>
      <p:pic>
        <p:nvPicPr>
          <p:cNvPr id="225" name="droppedImage.pdf"/>
          <p:cNvPicPr>
            <a:picLocks noChangeAspect="1"/>
          </p:cNvPicPr>
          <p:nvPr/>
        </p:nvPicPr>
        <p:blipFill>
          <a:blip r:embed="rId2">
            <a:extLst/>
          </a:blip>
          <a:stretch>
            <a:fillRect/>
          </a:stretch>
        </p:blipFill>
        <p:spPr>
          <a:xfrm>
            <a:off x="1660484" y="2463800"/>
            <a:ext cx="7429501" cy="4848946"/>
          </a:xfrm>
          <a:prstGeom prst="rect">
            <a:avLst/>
          </a:prstGeom>
          <a:ln w="12700">
            <a:miter lim="400000"/>
          </a:ln>
        </p:spPr>
      </p:pic>
    </p:spTree>
  </p:cSld>
  <p:clrMapOvr>
    <a:masterClrMapping/>
  </p:clrMapOvr>
  <mc:AlternateContent xmlns:mc="http://schemas.openxmlformats.org/markup-compatibility/2006">
    <mc:Choice xmlns:p14="http://schemas.microsoft.com/office/powerpoint/2010/main" Requires="p14">
      <p:transition spd="med" advClick="1" p14:dur="1000">
        <p:pull dir="l"/>
      </p:transition>
    </mc:Choice>
    <mc:Fallback>
      <p:transition spd="med">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227" name="Shape 227"/>
          <p:cNvSpPr/>
          <p:nvPr>
            <p:ph type="title"/>
          </p:nvPr>
        </p:nvSpPr>
        <p:spPr>
          <a:xfrm>
            <a:off x="463550" y="-50800"/>
            <a:ext cx="9321800" cy="838200"/>
          </a:xfrm>
          <a:prstGeom prst="rect">
            <a:avLst/>
          </a:prstGeom>
        </p:spPr>
        <p:txBody>
          <a:bodyPr/>
          <a:lstStyle/>
          <a:p>
            <a:pPr algn="l">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2800"/>
            </a:pPr>
            <a:r>
              <a:rPr sz="2400">
                <a:solidFill>
                  <a:srgbClr val="000643"/>
                </a:solidFill>
              </a:rPr>
              <a:t>G.	 Absalom’s appearance and family </a:t>
            </a:r>
            <a:r>
              <a:rPr sz="2400">
                <a:solidFill>
                  <a:srgbClr val="F42300"/>
                </a:solidFill>
              </a:rPr>
              <a:t>25-27</a:t>
            </a:r>
          </a:p>
        </p:txBody>
      </p:sp>
      <p:sp>
        <p:nvSpPr>
          <p:cNvPr id="228" name="Shape 228"/>
          <p:cNvSpPr/>
          <p:nvPr>
            <p:ph type="body" idx="1"/>
          </p:nvPr>
        </p:nvSpPr>
        <p:spPr>
          <a:xfrm>
            <a:off x="298450" y="749300"/>
            <a:ext cx="9563100" cy="3743623"/>
          </a:xfrm>
          <a:prstGeom prst="rect">
            <a:avLst/>
          </a:prstGeom>
        </p:spPr>
        <p:txBody>
          <a:bodyPr anchor="t"/>
          <a:lstStyle/>
          <a:p>
            <a:pPr marL="469900" indent="-469900">
              <a:spcBef>
                <a:spcPts val="2600"/>
              </a:spcBef>
              <a:buClr>
                <a:srgbClr val="000000"/>
              </a:buClr>
              <a:buSzTx/>
              <a:buFont typeface="Gill Sans"/>
              <a:buNone/>
              <a:tabLst>
                <a:tab pos="711200" algn="l"/>
                <a:tab pos="1066800" algn="l"/>
                <a:tab pos="1422400" algn="l"/>
                <a:tab pos="1778000" algn="l"/>
                <a:tab pos="2133600" algn="l"/>
                <a:tab pos="2489200" algn="l"/>
                <a:tab pos="2844800" algn="l"/>
                <a:tab pos="3200400" algn="l"/>
                <a:tab pos="3556000" algn="l"/>
                <a:tab pos="3911600" algn="l"/>
                <a:tab pos="4267200" algn="l"/>
              </a:tabLst>
              <a:defRPr sz="2400">
                <a:latin typeface="Times"/>
                <a:ea typeface="Times"/>
                <a:cs typeface="Times"/>
                <a:sym typeface="Times"/>
              </a:defRPr>
            </a:pPr>
            <a:r>
              <a:rPr>
                <a:solidFill>
                  <a:srgbClr val="FF2600"/>
                </a:solidFill>
              </a:rPr>
              <a:t>25</a:t>
            </a:r>
            <a:r>
              <a:t>  Now in all Israel was no one as handsome as Absalom, so highly praised; from the sole of his foot to the crown of his head there was no defect in him.</a:t>
            </a:r>
          </a:p>
          <a:p>
            <a:pPr marL="469900" indent="-469900">
              <a:spcBef>
                <a:spcPts val="2600"/>
              </a:spcBef>
              <a:buClr>
                <a:srgbClr val="000000"/>
              </a:buClr>
              <a:buSzTx/>
              <a:buFont typeface="Gill Sans"/>
              <a:buNone/>
              <a:tabLst>
                <a:tab pos="711200" algn="l"/>
                <a:tab pos="1066800" algn="l"/>
                <a:tab pos="1422400" algn="l"/>
                <a:tab pos="1778000" algn="l"/>
                <a:tab pos="2133600" algn="l"/>
                <a:tab pos="2489200" algn="l"/>
                <a:tab pos="2844800" algn="l"/>
                <a:tab pos="3200400" algn="l"/>
                <a:tab pos="3556000" algn="l"/>
                <a:tab pos="3911600" algn="l"/>
                <a:tab pos="4267200" algn="l"/>
              </a:tabLst>
              <a:defRPr sz="2400">
                <a:latin typeface="Times"/>
                <a:ea typeface="Times"/>
                <a:cs typeface="Times"/>
                <a:sym typeface="Times"/>
              </a:defRPr>
            </a:pPr>
            <a:r>
              <a:rPr>
                <a:solidFill>
                  <a:srgbClr val="FF2600"/>
                </a:solidFill>
              </a:rPr>
              <a:t>26  </a:t>
            </a:r>
            <a:r>
              <a:t>And when he cut the hair of his head (and it was at the end of every year that he cut it, for it was heavy on him so he cut it), he weighed the hair of his head at 200 shekels by the king's weight.</a:t>
            </a:r>
          </a:p>
          <a:p>
            <a:pPr marL="469900" indent="-469900">
              <a:spcBef>
                <a:spcPts val="2600"/>
              </a:spcBef>
              <a:buClr>
                <a:srgbClr val="000000"/>
              </a:buClr>
              <a:buSzTx/>
              <a:buFont typeface="Gill Sans"/>
              <a:buNone/>
              <a:tabLst>
                <a:tab pos="711200" algn="l"/>
                <a:tab pos="1066800" algn="l"/>
                <a:tab pos="1422400" algn="l"/>
                <a:tab pos="1778000" algn="l"/>
                <a:tab pos="2133600" algn="l"/>
                <a:tab pos="2489200" algn="l"/>
                <a:tab pos="2844800" algn="l"/>
                <a:tab pos="3200400" algn="l"/>
                <a:tab pos="3556000" algn="l"/>
                <a:tab pos="3911600" algn="l"/>
                <a:tab pos="4267200" algn="l"/>
              </a:tabLst>
              <a:defRPr sz="2400">
                <a:latin typeface="Times"/>
                <a:ea typeface="Times"/>
                <a:cs typeface="Times"/>
                <a:sym typeface="Times"/>
              </a:defRPr>
            </a:pPr>
            <a:r>
              <a:rPr>
                <a:solidFill>
                  <a:srgbClr val="FF2600"/>
                </a:solidFill>
              </a:rPr>
              <a:t>27  </a:t>
            </a:r>
            <a:r>
              <a:t>And to Absalom there were born three sons, and one daughter whose name was Tamar; she was a woman of beautiful appearance.</a:t>
            </a:r>
          </a:p>
        </p:txBody>
      </p:sp>
    </p:spTree>
  </p:cSld>
  <p:clrMapOvr>
    <a:masterClrMapping/>
  </p:clrMapOvr>
  <mc:AlternateContent xmlns:mc="http://schemas.openxmlformats.org/markup-compatibility/2006">
    <mc:Choice xmlns:p14="http://schemas.microsoft.com/office/powerpoint/2010/main" Requires="p14">
      <p:transition spd="med" advClick="1" p14:dur="1000">
        <p:pull dir="l"/>
      </p:transition>
    </mc:Choice>
    <mc:Fallback>
      <p:transition spd="med">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230" name="Shape 230"/>
          <p:cNvSpPr/>
          <p:nvPr>
            <p:ph type="title"/>
          </p:nvPr>
        </p:nvSpPr>
        <p:spPr>
          <a:xfrm>
            <a:off x="533400" y="0"/>
            <a:ext cx="9321800" cy="838200"/>
          </a:xfrm>
          <a:prstGeom prst="rect">
            <a:avLst/>
          </a:prstGeom>
        </p:spPr>
        <p:txBody>
          <a:bodyPr/>
          <a:lstStyle/>
          <a:p>
            <a:pPr algn="l">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2800"/>
            </a:pPr>
            <a:r>
              <a:rPr sz="2400">
                <a:solidFill>
                  <a:srgbClr val="000643"/>
                </a:solidFill>
              </a:rPr>
              <a:t>H.	 After two years, Absalom demands to see the king &amp; is restored </a:t>
            </a:r>
            <a:r>
              <a:rPr sz="2400">
                <a:solidFill>
                  <a:srgbClr val="F42300"/>
                </a:solidFill>
              </a:rPr>
              <a:t>28-33</a:t>
            </a:r>
          </a:p>
        </p:txBody>
      </p:sp>
      <p:sp>
        <p:nvSpPr>
          <p:cNvPr id="231" name="Shape 231"/>
          <p:cNvSpPr/>
          <p:nvPr>
            <p:ph type="body" sz="half" idx="1"/>
          </p:nvPr>
        </p:nvSpPr>
        <p:spPr>
          <a:xfrm>
            <a:off x="292100" y="825500"/>
            <a:ext cx="5270500" cy="3079155"/>
          </a:xfrm>
          <a:prstGeom prst="rect">
            <a:avLst/>
          </a:prstGeom>
        </p:spPr>
        <p:txBody>
          <a:bodyPr anchor="t"/>
          <a:lstStyle/>
          <a:p>
            <a:pPr marL="469900" indent="-469900">
              <a:buClr>
                <a:srgbClr val="000000"/>
              </a:buClr>
              <a:buSzTx/>
              <a:buFont typeface="Gill Sans"/>
              <a:buNone/>
              <a:tabLst>
                <a:tab pos="711200" algn="l"/>
                <a:tab pos="1066800" algn="l"/>
                <a:tab pos="1422400" algn="l"/>
                <a:tab pos="1778000" algn="l"/>
                <a:tab pos="2133600" algn="l"/>
                <a:tab pos="2489200" algn="l"/>
                <a:tab pos="2844800" algn="l"/>
                <a:tab pos="3200400" algn="l"/>
                <a:tab pos="3556000" algn="l"/>
                <a:tab pos="3911600" algn="l"/>
                <a:tab pos="4267200" algn="l"/>
              </a:tabLst>
              <a:defRPr sz="2400">
                <a:latin typeface="Times"/>
                <a:ea typeface="Times"/>
                <a:cs typeface="Times"/>
                <a:sym typeface="Times"/>
              </a:defRPr>
            </a:pPr>
            <a:r>
              <a:rPr>
                <a:solidFill>
                  <a:srgbClr val="FF2600"/>
                </a:solidFill>
              </a:rPr>
              <a:t>28  </a:t>
            </a:r>
            <a:r>
              <a:t>Now Absalom lived two full years in Jerusalem, and did not see the king's face.</a:t>
            </a:r>
          </a:p>
          <a:p>
            <a:pPr marL="469900" indent="-469900">
              <a:buClr>
                <a:srgbClr val="000000"/>
              </a:buClr>
              <a:buSzTx/>
              <a:buFont typeface="Gill Sans"/>
              <a:buNone/>
              <a:tabLst>
                <a:tab pos="711200" algn="l"/>
                <a:tab pos="1066800" algn="l"/>
                <a:tab pos="1422400" algn="l"/>
                <a:tab pos="1778000" algn="l"/>
                <a:tab pos="2133600" algn="l"/>
                <a:tab pos="2489200" algn="l"/>
                <a:tab pos="2844800" algn="l"/>
                <a:tab pos="3200400" algn="l"/>
                <a:tab pos="3556000" algn="l"/>
                <a:tab pos="3911600" algn="l"/>
                <a:tab pos="4267200" algn="l"/>
              </a:tabLst>
              <a:defRPr sz="2400">
                <a:latin typeface="Times"/>
                <a:ea typeface="Times"/>
                <a:cs typeface="Times"/>
                <a:sym typeface="Times"/>
              </a:defRPr>
            </a:pPr>
            <a:r>
              <a:rPr>
                <a:solidFill>
                  <a:srgbClr val="FF2600"/>
                </a:solidFill>
              </a:rPr>
              <a:t>29  </a:t>
            </a:r>
            <a:r>
              <a:t>Then Absalom sent for Joab, to send him to the king, but he would not come to him. So he sent again a second time, but he would not come.</a:t>
            </a:r>
          </a:p>
        </p:txBody>
      </p:sp>
      <p:pic>
        <p:nvPicPr>
          <p:cNvPr id="232" name="droppedImage.pdf"/>
          <p:cNvPicPr>
            <a:picLocks noChangeAspect="1"/>
          </p:cNvPicPr>
          <p:nvPr/>
        </p:nvPicPr>
        <p:blipFill>
          <a:blip r:embed="rId2">
            <a:extLst/>
          </a:blip>
          <a:stretch>
            <a:fillRect/>
          </a:stretch>
        </p:blipFill>
        <p:spPr>
          <a:xfrm>
            <a:off x="5792151" y="1422400"/>
            <a:ext cx="4089401" cy="4269374"/>
          </a:xfrm>
          <a:prstGeom prst="rect">
            <a:avLst/>
          </a:prstGeom>
          <a:ln w="12700">
            <a:miter lim="400000"/>
          </a:ln>
        </p:spPr>
      </p:pic>
    </p:spTree>
  </p:cSld>
  <p:clrMapOvr>
    <a:masterClrMapping/>
  </p:clrMapOvr>
  <mc:AlternateContent xmlns:mc="http://schemas.openxmlformats.org/markup-compatibility/2006">
    <mc:Choice xmlns:p14="http://schemas.microsoft.com/office/powerpoint/2010/main" Requires="p14">
      <p:transition spd="med" advClick="1" p14:dur="1000">
        <p:pull dir="l"/>
      </p:transition>
    </mc:Choice>
    <mc:Fallback>
      <p:transition spd="med">
        <p:fade/>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234" name="Shape 234"/>
          <p:cNvSpPr/>
          <p:nvPr>
            <p:ph type="title"/>
          </p:nvPr>
        </p:nvSpPr>
        <p:spPr>
          <a:xfrm>
            <a:off x="533400" y="-38100"/>
            <a:ext cx="9321800" cy="838200"/>
          </a:xfrm>
          <a:prstGeom prst="rect">
            <a:avLst/>
          </a:prstGeom>
        </p:spPr>
        <p:txBody>
          <a:bodyPr/>
          <a:lstStyle/>
          <a:p>
            <a:pPr algn="l">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2800"/>
            </a:pPr>
            <a:r>
              <a:rPr sz="2400">
                <a:solidFill>
                  <a:srgbClr val="000643"/>
                </a:solidFill>
              </a:rPr>
              <a:t>H.	 After two years, Absalom demands to see the king &amp; is restored </a:t>
            </a:r>
            <a:r>
              <a:rPr sz="2400">
                <a:solidFill>
                  <a:srgbClr val="F42300"/>
                </a:solidFill>
              </a:rPr>
              <a:t>28-33</a:t>
            </a:r>
          </a:p>
        </p:txBody>
      </p:sp>
      <p:sp>
        <p:nvSpPr>
          <p:cNvPr id="235" name="Shape 235"/>
          <p:cNvSpPr/>
          <p:nvPr>
            <p:ph type="body" sz="quarter" idx="1"/>
          </p:nvPr>
        </p:nvSpPr>
        <p:spPr>
          <a:xfrm>
            <a:off x="355600" y="1054100"/>
            <a:ext cx="5227688" cy="2273400"/>
          </a:xfrm>
          <a:prstGeom prst="rect">
            <a:avLst/>
          </a:prstGeom>
        </p:spPr>
        <p:txBody>
          <a:bodyPr anchor="t"/>
          <a:lstStyle/>
          <a:p>
            <a:pPr marL="469900" indent="-469900">
              <a:spcBef>
                <a:spcPts val="3500"/>
              </a:spcBef>
              <a:buClr>
                <a:srgbClr val="000000"/>
              </a:buClr>
              <a:buSzTx/>
              <a:buFont typeface="Gill Sans"/>
              <a:buNone/>
              <a:tabLst>
                <a:tab pos="711200" algn="l"/>
                <a:tab pos="1066800" algn="l"/>
                <a:tab pos="1422400" algn="l"/>
                <a:tab pos="1778000" algn="l"/>
                <a:tab pos="2133600" algn="l"/>
                <a:tab pos="2489200" algn="l"/>
                <a:tab pos="2844800" algn="l"/>
                <a:tab pos="3200400" algn="l"/>
                <a:tab pos="3556000" algn="l"/>
                <a:tab pos="3911600" algn="l"/>
                <a:tab pos="4267200" algn="l"/>
              </a:tabLst>
              <a:defRPr sz="2400">
                <a:latin typeface="Times"/>
                <a:ea typeface="Times"/>
                <a:cs typeface="Times"/>
                <a:sym typeface="Times"/>
              </a:defRPr>
            </a:pPr>
            <a:r>
              <a:rPr>
                <a:solidFill>
                  <a:srgbClr val="FF2600"/>
                </a:solidFill>
              </a:rPr>
              <a:t>30  </a:t>
            </a:r>
            <a:r>
              <a:t>Therefore he said to his servants, "See, Joab's field is next to mine, and he has barley there; go and set it on fire." So Absalom's servants set the field on fire.</a:t>
            </a:r>
          </a:p>
        </p:txBody>
      </p:sp>
      <p:pic>
        <p:nvPicPr>
          <p:cNvPr id="236" name="droppedImage.pdf"/>
          <p:cNvPicPr>
            <a:picLocks noChangeAspect="1"/>
          </p:cNvPicPr>
          <p:nvPr/>
        </p:nvPicPr>
        <p:blipFill>
          <a:blip r:embed="rId2">
            <a:extLst/>
          </a:blip>
          <a:stretch>
            <a:fillRect/>
          </a:stretch>
        </p:blipFill>
        <p:spPr>
          <a:xfrm>
            <a:off x="5651500" y="1104900"/>
            <a:ext cx="3848100" cy="5702300"/>
          </a:xfrm>
          <a:prstGeom prst="rect">
            <a:avLst/>
          </a:prstGeom>
          <a:ln w="12700">
            <a:miter lim="400000"/>
          </a:ln>
        </p:spPr>
      </p:pic>
    </p:spTree>
  </p:cSld>
  <p:clrMapOvr>
    <a:masterClrMapping/>
  </p:clrMapOvr>
  <mc:AlternateContent xmlns:mc="http://schemas.openxmlformats.org/markup-compatibility/2006">
    <mc:Choice xmlns:p14="http://schemas.microsoft.com/office/powerpoint/2010/main" Requires="p14">
      <p:transition spd="med" advClick="1" p14:dur="1000">
        <p:pull dir="l"/>
      </p:transition>
    </mc:Choice>
    <mc:Fallback>
      <p:transition spd="med">
        <p:fade/>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238" name="Shape 238"/>
          <p:cNvSpPr/>
          <p:nvPr>
            <p:ph type="title"/>
          </p:nvPr>
        </p:nvSpPr>
        <p:spPr>
          <a:xfrm>
            <a:off x="533400" y="0"/>
            <a:ext cx="9321800" cy="838200"/>
          </a:xfrm>
          <a:prstGeom prst="rect">
            <a:avLst/>
          </a:prstGeom>
        </p:spPr>
        <p:txBody>
          <a:bodyPr/>
          <a:lstStyle/>
          <a:p>
            <a:pPr algn="l">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2800"/>
            </a:pPr>
            <a:r>
              <a:rPr sz="2400">
                <a:solidFill>
                  <a:srgbClr val="000643"/>
                </a:solidFill>
              </a:rPr>
              <a:t>H.	 After two years, Absalom demands to see the king &amp; is restored </a:t>
            </a:r>
            <a:r>
              <a:rPr sz="2400">
                <a:solidFill>
                  <a:srgbClr val="F42300"/>
                </a:solidFill>
              </a:rPr>
              <a:t>28-33</a:t>
            </a:r>
          </a:p>
        </p:txBody>
      </p:sp>
      <p:sp>
        <p:nvSpPr>
          <p:cNvPr id="239" name="Shape 239"/>
          <p:cNvSpPr/>
          <p:nvPr>
            <p:ph type="body" sz="quarter" idx="1"/>
          </p:nvPr>
        </p:nvSpPr>
        <p:spPr>
          <a:xfrm>
            <a:off x="342900" y="749300"/>
            <a:ext cx="8712200" cy="1122958"/>
          </a:xfrm>
          <a:prstGeom prst="rect">
            <a:avLst/>
          </a:prstGeom>
        </p:spPr>
        <p:txBody>
          <a:bodyPr anchor="t"/>
          <a:lstStyle/>
          <a:p>
            <a:pPr marL="469900" indent="-469900">
              <a:spcBef>
                <a:spcPts val="0"/>
              </a:spcBef>
              <a:buClr>
                <a:srgbClr val="000000"/>
              </a:buClr>
              <a:buSzTx/>
              <a:buFont typeface="Gill Sans"/>
              <a:buNone/>
              <a:tabLst>
                <a:tab pos="711200" algn="l"/>
                <a:tab pos="1066800" algn="l"/>
                <a:tab pos="1422400" algn="l"/>
                <a:tab pos="1778000" algn="l"/>
                <a:tab pos="2133600" algn="l"/>
                <a:tab pos="2489200" algn="l"/>
                <a:tab pos="2844800" algn="l"/>
                <a:tab pos="3200400" algn="l"/>
                <a:tab pos="3556000" algn="l"/>
                <a:tab pos="3911600" algn="l"/>
                <a:tab pos="4267200" algn="l"/>
              </a:tabLst>
              <a:defRPr sz="2400">
                <a:latin typeface="Times"/>
                <a:ea typeface="Times"/>
                <a:cs typeface="Times"/>
                <a:sym typeface="Times"/>
              </a:defRPr>
            </a:pPr>
            <a:r>
              <a:rPr>
                <a:solidFill>
                  <a:srgbClr val="FF2600"/>
                </a:solidFill>
              </a:rPr>
              <a:t>31  </a:t>
            </a:r>
            <a:r>
              <a:t>Then Joab arose, came to Absalom at his house and said to him, "Why have your servants set my field on fire?"</a:t>
            </a:r>
          </a:p>
        </p:txBody>
      </p:sp>
      <p:pic>
        <p:nvPicPr>
          <p:cNvPr id="240" name="droppedImage.pdf"/>
          <p:cNvPicPr>
            <a:picLocks noChangeAspect="1"/>
          </p:cNvPicPr>
          <p:nvPr/>
        </p:nvPicPr>
        <p:blipFill>
          <a:blip r:embed="rId2">
            <a:extLst/>
          </a:blip>
          <a:stretch>
            <a:fillRect/>
          </a:stretch>
        </p:blipFill>
        <p:spPr>
          <a:xfrm>
            <a:off x="3834256" y="1694405"/>
            <a:ext cx="6172201" cy="5399590"/>
          </a:xfrm>
          <a:prstGeom prst="rect">
            <a:avLst/>
          </a:prstGeom>
          <a:ln w="12700">
            <a:miter lim="400000"/>
          </a:ln>
        </p:spPr>
      </p:pic>
    </p:spTree>
  </p:cSld>
  <p:clrMapOvr>
    <a:masterClrMapping/>
  </p:clrMapOvr>
  <mc:AlternateContent xmlns:mc="http://schemas.openxmlformats.org/markup-compatibility/2006">
    <mc:Choice xmlns:p14="http://schemas.microsoft.com/office/powerpoint/2010/main" Requires="p14">
      <p:transition spd="med" advClick="1" p14:dur="1000">
        <p:pull dir="l"/>
      </p:transition>
    </mc:Choice>
    <mc:Fallback>
      <p:transition spd="med">
        <p:fade/>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242" name="Shape 242"/>
          <p:cNvSpPr/>
          <p:nvPr>
            <p:ph type="title"/>
          </p:nvPr>
        </p:nvSpPr>
        <p:spPr>
          <a:xfrm>
            <a:off x="527050" y="0"/>
            <a:ext cx="9321801" cy="838200"/>
          </a:xfrm>
          <a:prstGeom prst="rect">
            <a:avLst/>
          </a:prstGeom>
        </p:spPr>
        <p:txBody>
          <a:bodyPr/>
          <a:lstStyle/>
          <a:p>
            <a:pPr algn="l">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2800"/>
            </a:pPr>
            <a:r>
              <a:rPr sz="2400">
                <a:solidFill>
                  <a:srgbClr val="000643"/>
                </a:solidFill>
              </a:rPr>
              <a:t>H.	 After two years, Absalom demands to see the king &amp; is restored </a:t>
            </a:r>
            <a:r>
              <a:rPr sz="2400">
                <a:solidFill>
                  <a:srgbClr val="F42300"/>
                </a:solidFill>
              </a:rPr>
              <a:t>28-33</a:t>
            </a:r>
          </a:p>
        </p:txBody>
      </p:sp>
      <p:sp>
        <p:nvSpPr>
          <p:cNvPr id="243" name="Shape 243"/>
          <p:cNvSpPr/>
          <p:nvPr>
            <p:ph type="body" sz="half" idx="1"/>
          </p:nvPr>
        </p:nvSpPr>
        <p:spPr>
          <a:xfrm>
            <a:off x="406400" y="711200"/>
            <a:ext cx="9563101" cy="1997423"/>
          </a:xfrm>
          <a:prstGeom prst="rect">
            <a:avLst/>
          </a:prstGeom>
        </p:spPr>
        <p:txBody>
          <a:bodyPr anchor="t"/>
          <a:lstStyle/>
          <a:p>
            <a:pPr marL="469900" indent="-469900">
              <a:spcBef>
                <a:spcPts val="0"/>
              </a:spcBef>
              <a:buClr>
                <a:srgbClr val="000000"/>
              </a:buClr>
              <a:buSzTx/>
              <a:buFont typeface="Gill Sans"/>
              <a:buNone/>
              <a:tabLst>
                <a:tab pos="711200" algn="l"/>
                <a:tab pos="1066800" algn="l"/>
                <a:tab pos="1422400" algn="l"/>
                <a:tab pos="1778000" algn="l"/>
                <a:tab pos="2133600" algn="l"/>
                <a:tab pos="2489200" algn="l"/>
                <a:tab pos="2844800" algn="l"/>
                <a:tab pos="3200400" algn="l"/>
                <a:tab pos="3556000" algn="l"/>
                <a:tab pos="3911600" algn="l"/>
                <a:tab pos="4267200" algn="l"/>
              </a:tabLst>
              <a:defRPr sz="2400">
                <a:latin typeface="Times"/>
                <a:ea typeface="Times"/>
                <a:cs typeface="Times"/>
                <a:sym typeface="Times"/>
              </a:defRPr>
            </a:pPr>
            <a:r>
              <a:rPr>
                <a:solidFill>
                  <a:srgbClr val="FF2600"/>
                </a:solidFill>
              </a:rPr>
              <a:t>32  </a:t>
            </a:r>
            <a:r>
              <a:t>And Absalom answered Joab, "Behold, I sent for you, saying, 'Come here, that I may send you to the king, to say," Why have I come from Geshur? It would be better for me still to be there. "' Now therefore, let me see the king's face; and if there is iniquity in me, let him put me to death."</a:t>
            </a:r>
          </a:p>
        </p:txBody>
      </p:sp>
      <p:pic>
        <p:nvPicPr>
          <p:cNvPr id="244" name="droppedImage.pdf"/>
          <p:cNvPicPr>
            <a:picLocks noChangeAspect="1"/>
          </p:cNvPicPr>
          <p:nvPr/>
        </p:nvPicPr>
        <p:blipFill>
          <a:blip r:embed="rId2">
            <a:extLst/>
          </a:blip>
          <a:stretch>
            <a:fillRect/>
          </a:stretch>
        </p:blipFill>
        <p:spPr>
          <a:xfrm>
            <a:off x="2082800" y="2467150"/>
            <a:ext cx="7835900" cy="3514551"/>
          </a:xfrm>
          <a:prstGeom prst="rect">
            <a:avLst/>
          </a:prstGeom>
          <a:ln w="12700">
            <a:miter lim="400000"/>
          </a:ln>
        </p:spPr>
      </p:pic>
    </p:spTree>
  </p:cSld>
  <p:clrMapOvr>
    <a:masterClrMapping/>
  </p:clrMapOvr>
  <mc:AlternateContent xmlns:mc="http://schemas.openxmlformats.org/markup-compatibility/2006">
    <mc:Choice xmlns:p14="http://schemas.microsoft.com/office/powerpoint/2010/main" Requires="p14">
      <p:transition spd="med" advClick="1" p14:dur="1000">
        <p:pull dir="l"/>
      </p:transition>
    </mc:Choice>
    <mc:Fallback>
      <p:transition spd="med">
        <p:fade/>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246" name="Shape 246"/>
          <p:cNvSpPr/>
          <p:nvPr>
            <p:ph type="title"/>
          </p:nvPr>
        </p:nvSpPr>
        <p:spPr>
          <a:xfrm>
            <a:off x="463550" y="-38100"/>
            <a:ext cx="9321800" cy="838200"/>
          </a:xfrm>
          <a:prstGeom prst="rect">
            <a:avLst/>
          </a:prstGeom>
        </p:spPr>
        <p:txBody>
          <a:bodyPr/>
          <a:lstStyle/>
          <a:p>
            <a:pPr algn="l">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2800"/>
            </a:pPr>
            <a:r>
              <a:rPr sz="2400">
                <a:solidFill>
                  <a:srgbClr val="000643"/>
                </a:solidFill>
              </a:rPr>
              <a:t>H.	 After two years, Absalom demands to see the king &amp; is restored </a:t>
            </a:r>
            <a:r>
              <a:rPr sz="2400">
                <a:solidFill>
                  <a:srgbClr val="F42300"/>
                </a:solidFill>
              </a:rPr>
              <a:t>28-33</a:t>
            </a:r>
          </a:p>
        </p:txBody>
      </p:sp>
      <p:sp>
        <p:nvSpPr>
          <p:cNvPr id="247" name="Shape 247"/>
          <p:cNvSpPr/>
          <p:nvPr>
            <p:ph type="body" sz="quarter" idx="1"/>
          </p:nvPr>
        </p:nvSpPr>
        <p:spPr>
          <a:xfrm>
            <a:off x="342900" y="762000"/>
            <a:ext cx="9563100" cy="1354932"/>
          </a:xfrm>
          <a:prstGeom prst="rect">
            <a:avLst/>
          </a:prstGeom>
        </p:spPr>
        <p:txBody>
          <a:bodyPr anchor="t"/>
          <a:lstStyle/>
          <a:p>
            <a:pPr marL="469900" indent="-469900">
              <a:spcBef>
                <a:spcPts val="0"/>
              </a:spcBef>
              <a:buClr>
                <a:srgbClr val="000000"/>
              </a:buClr>
              <a:buSzTx/>
              <a:buFont typeface="Gill Sans"/>
              <a:buNone/>
              <a:tabLst>
                <a:tab pos="711200" algn="l"/>
                <a:tab pos="1066800" algn="l"/>
                <a:tab pos="1422400" algn="l"/>
                <a:tab pos="1778000" algn="l"/>
                <a:tab pos="2133600" algn="l"/>
                <a:tab pos="2489200" algn="l"/>
                <a:tab pos="2844800" algn="l"/>
                <a:tab pos="3200400" algn="l"/>
                <a:tab pos="3556000" algn="l"/>
                <a:tab pos="3911600" algn="l"/>
                <a:tab pos="4267200" algn="l"/>
              </a:tabLst>
              <a:defRPr sz="2400">
                <a:latin typeface="Times"/>
                <a:ea typeface="Times"/>
                <a:cs typeface="Times"/>
                <a:sym typeface="Times"/>
              </a:defRPr>
            </a:pPr>
            <a:r>
              <a:rPr>
                <a:solidFill>
                  <a:srgbClr val="FF2600"/>
                </a:solidFill>
              </a:rPr>
              <a:t>33  </a:t>
            </a:r>
            <a:r>
              <a:t>So when Joab came to the king and told him, he called for Absalom. Thus he came to the king and prostrated himself on his face to the ground before the king, and the king kissed Absalom.</a:t>
            </a:r>
          </a:p>
        </p:txBody>
      </p:sp>
      <p:pic>
        <p:nvPicPr>
          <p:cNvPr id="248" name="droppedImage.pdf"/>
          <p:cNvPicPr>
            <a:picLocks noChangeAspect="1"/>
          </p:cNvPicPr>
          <p:nvPr/>
        </p:nvPicPr>
        <p:blipFill>
          <a:blip r:embed="rId2">
            <a:extLst/>
          </a:blip>
          <a:stretch>
            <a:fillRect/>
          </a:stretch>
        </p:blipFill>
        <p:spPr>
          <a:xfrm>
            <a:off x="3467100" y="2147994"/>
            <a:ext cx="6502400" cy="4492412"/>
          </a:xfrm>
          <a:prstGeom prst="rect">
            <a:avLst/>
          </a:prstGeom>
          <a:ln w="12700">
            <a:miter lim="400000"/>
          </a:ln>
        </p:spPr>
      </p:pic>
    </p:spTree>
  </p:cSld>
  <p:clrMapOvr>
    <a:masterClrMapping/>
  </p:clrMapOvr>
  <mc:AlternateContent xmlns:mc="http://schemas.openxmlformats.org/markup-compatibility/2006">
    <mc:Choice xmlns:p14="http://schemas.microsoft.com/office/powerpoint/2010/main" Requires="p14">
      <p:transition spd="med" advClick="1" p14:dur="1000">
        <p:pull dir="l"/>
      </p:transition>
    </mc:Choice>
    <mc:Fallback>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31" name="Shape 131"/>
          <p:cNvSpPr/>
          <p:nvPr>
            <p:ph type="ctrTitle"/>
          </p:nvPr>
        </p:nvSpPr>
        <p:spPr>
          <a:prstGeom prst="rect">
            <a:avLst/>
          </a:prstGeom>
        </p:spPr>
        <p:txBody>
          <a:bodyPr/>
          <a:lstStyle/>
          <a:p>
            <a:pPr>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1200">
                <a:latin typeface="Helvetica"/>
                <a:ea typeface="Helvetica"/>
                <a:cs typeface="Helvetica"/>
                <a:sym typeface="Helvetica"/>
              </a:defRPr>
            </a:pPr>
            <a:r>
              <a:rPr sz="4100">
                <a:solidFill>
                  <a:srgbClr val="000643"/>
                </a:solidFill>
                <a:latin typeface="+mn-lt"/>
                <a:ea typeface="+mn-ea"/>
                <a:cs typeface="+mn-cs"/>
                <a:sym typeface="Gill Sans"/>
              </a:rPr>
              <a:t>Section 3  Trouble in David’s Family</a:t>
            </a:r>
            <a:endParaRPr sz="4100">
              <a:solidFill>
                <a:srgbClr val="000643"/>
              </a:solidFill>
              <a:latin typeface="+mn-lt"/>
              <a:ea typeface="+mn-ea"/>
              <a:cs typeface="+mn-cs"/>
              <a:sym typeface="Gill Sans"/>
            </a:endParaRPr>
          </a:p>
          <a:p>
            <a:pPr>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1200">
                <a:latin typeface="Helvetica"/>
                <a:ea typeface="Helvetica"/>
                <a:cs typeface="Helvetica"/>
                <a:sym typeface="Helvetica"/>
              </a:defRPr>
            </a:pPr>
            <a:r>
              <a:rPr sz="4100">
                <a:solidFill>
                  <a:srgbClr val="000643"/>
                </a:solidFill>
                <a:latin typeface="+mn-lt"/>
                <a:ea typeface="+mn-ea"/>
                <a:cs typeface="+mn-cs"/>
                <a:sym typeface="Gill Sans"/>
              </a:rPr>
              <a:t>						</a:t>
            </a:r>
            <a:r>
              <a:rPr sz="4100">
                <a:solidFill>
                  <a:srgbClr val="F42300"/>
                </a:solidFill>
                <a:latin typeface="+mn-lt"/>
                <a:ea typeface="+mn-ea"/>
                <a:cs typeface="+mn-cs"/>
                <a:sym typeface="Gill Sans"/>
              </a:rPr>
              <a:t>2 Samuel 10:1—14:33</a:t>
            </a:r>
          </a:p>
        </p:txBody>
      </p:sp>
    </p:spTree>
  </p:cSld>
  <p:clrMapOvr>
    <a:masterClrMapping/>
  </p:clrMapOvr>
  <mc:AlternateContent xmlns:mc="http://schemas.openxmlformats.org/markup-compatibility/2006">
    <mc:Choice xmlns:p14="http://schemas.microsoft.com/office/powerpoint/2010/main" Requires="p14">
      <p:transition spd="med" advClick="1" p14:dur="1000">
        <p:pull dir="l"/>
      </p:transition>
    </mc:Choice>
    <mc:Fallback>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33" name="Shape 133"/>
          <p:cNvSpPr/>
          <p:nvPr>
            <p:ph type="title"/>
          </p:nvPr>
        </p:nvSpPr>
        <p:spPr>
          <a:prstGeom prst="rect">
            <a:avLst/>
          </a:prstGeom>
        </p:spPr>
        <p:txBody>
          <a:bodyPr/>
          <a:lstStyle/>
          <a:p>
            <a:pPr>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5800"/>
            </a:pPr>
            <a:r>
              <a:rPr>
                <a:solidFill>
                  <a:srgbClr val="000643"/>
                </a:solidFill>
              </a:rPr>
              <a:t>IV.	  Amnon’s Death </a:t>
            </a:r>
            <a:r>
              <a:rPr>
                <a:solidFill>
                  <a:srgbClr val="F42300"/>
                </a:solidFill>
              </a:rPr>
              <a:t>13:1-39</a:t>
            </a:r>
          </a:p>
        </p:txBody>
      </p:sp>
    </p:spTree>
  </p:cSld>
  <p:clrMapOvr>
    <a:masterClrMapping/>
  </p:clrMapOvr>
  <mc:AlternateContent xmlns:mc="http://schemas.openxmlformats.org/markup-compatibility/2006">
    <mc:Choice xmlns:p14="http://schemas.microsoft.com/office/powerpoint/2010/main" Requires="p14">
      <p:transition spd="med" advClick="1" p14:dur="1000">
        <p14:flip dir="l"/>
      </p:transition>
    </mc:Choice>
    <mc:Fallback>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35" name="Shape 135"/>
          <p:cNvSpPr/>
          <p:nvPr>
            <p:ph type="title"/>
          </p:nvPr>
        </p:nvSpPr>
        <p:spPr>
          <a:xfrm>
            <a:off x="520700" y="101600"/>
            <a:ext cx="9321800" cy="838200"/>
          </a:xfrm>
          <a:prstGeom prst="rect">
            <a:avLst/>
          </a:prstGeom>
        </p:spPr>
        <p:txBody>
          <a:bodyPr/>
          <a:lstStyle/>
          <a:p>
            <a:pPr marL="431800" indent="-431800" algn="l">
              <a:tabLst>
                <a:tab pos="711200" algn="l"/>
                <a:tab pos="1066800" algn="l"/>
                <a:tab pos="1422400" algn="l"/>
                <a:tab pos="1778000" algn="l"/>
                <a:tab pos="2133600" algn="l"/>
                <a:tab pos="2489200" algn="l"/>
                <a:tab pos="2844800" algn="l"/>
                <a:tab pos="3200400" algn="l"/>
                <a:tab pos="3556000" algn="l"/>
                <a:tab pos="3911600" algn="l"/>
                <a:tab pos="4267200" algn="l"/>
              </a:tabLst>
              <a:defRPr sz="2800"/>
            </a:pPr>
            <a:r>
              <a:rPr sz="2400">
                <a:solidFill>
                  <a:srgbClr val="000643"/>
                </a:solidFill>
              </a:rPr>
              <a:t>A.	Amnon loves his sister Tamar &amp; fakes sickness to have her brought to him </a:t>
            </a:r>
            <a:r>
              <a:rPr sz="2400">
                <a:solidFill>
                  <a:srgbClr val="F42300"/>
                </a:solidFill>
              </a:rPr>
              <a:t>1-6</a:t>
            </a:r>
          </a:p>
        </p:txBody>
      </p:sp>
      <p:sp>
        <p:nvSpPr>
          <p:cNvPr id="136" name="Shape 136"/>
          <p:cNvSpPr/>
          <p:nvPr>
            <p:ph type="body" idx="1"/>
          </p:nvPr>
        </p:nvSpPr>
        <p:spPr>
          <a:xfrm>
            <a:off x="292100" y="1308100"/>
            <a:ext cx="6914853" cy="6680200"/>
          </a:xfrm>
          <a:prstGeom prst="rect">
            <a:avLst/>
          </a:prstGeom>
        </p:spPr>
        <p:txBody>
          <a:bodyPr anchor="t"/>
          <a:lstStyle/>
          <a:p>
            <a:pPr marL="469900" indent="-215900">
              <a:spcBef>
                <a:spcPts val="3400"/>
              </a:spcBef>
              <a:buClr>
                <a:srgbClr val="000000"/>
              </a:buClr>
              <a:buSzTx/>
              <a:buFont typeface="Gill Sans"/>
              <a:buNone/>
              <a:tabLst>
                <a:tab pos="965200" algn="l"/>
                <a:tab pos="1320800" algn="l"/>
                <a:tab pos="1676400" algn="l"/>
                <a:tab pos="2032000" algn="l"/>
                <a:tab pos="2387600" algn="l"/>
                <a:tab pos="2743200" algn="l"/>
                <a:tab pos="3098800" algn="l"/>
                <a:tab pos="3454400" algn="l"/>
                <a:tab pos="3810000" algn="l"/>
                <a:tab pos="4165600" algn="l"/>
                <a:tab pos="4521200" algn="l"/>
              </a:tabLst>
              <a:defRPr sz="2400">
                <a:latin typeface="Times"/>
                <a:ea typeface="Times"/>
                <a:cs typeface="Times"/>
                <a:sym typeface="Times"/>
              </a:defRPr>
            </a:pPr>
            <a:r>
              <a:rPr>
                <a:uFill>
                  <a:solidFill>
                    <a:srgbClr val="000000"/>
                  </a:solidFill>
                </a:uFill>
              </a:rPr>
              <a:t>1    Now it was after this that Absalom the son of David had a beautiful sister whose name was Tamar, and Amnon the son of David loved her.</a:t>
            </a:r>
            <a:endParaRPr>
              <a:uFill>
                <a:solidFill>
                  <a:srgbClr val="000000"/>
                </a:solidFill>
              </a:uFill>
            </a:endParaRPr>
          </a:p>
          <a:p>
            <a:pPr marL="469900" indent="-215900">
              <a:spcBef>
                <a:spcPts val="3400"/>
              </a:spcBef>
              <a:buClr>
                <a:srgbClr val="000000"/>
              </a:buClr>
              <a:buSzTx/>
              <a:buFont typeface="Gill Sans"/>
              <a:buNone/>
              <a:tabLst>
                <a:tab pos="965200" algn="l"/>
                <a:tab pos="1320800" algn="l"/>
                <a:tab pos="1676400" algn="l"/>
                <a:tab pos="2032000" algn="l"/>
                <a:tab pos="2387600" algn="l"/>
                <a:tab pos="2743200" algn="l"/>
                <a:tab pos="3098800" algn="l"/>
                <a:tab pos="3454400" algn="l"/>
                <a:tab pos="3810000" algn="l"/>
                <a:tab pos="4165600" algn="l"/>
                <a:tab pos="4521200" algn="l"/>
              </a:tabLst>
              <a:defRPr sz="2400">
                <a:latin typeface="Times"/>
                <a:ea typeface="Times"/>
                <a:cs typeface="Times"/>
                <a:sym typeface="Times"/>
              </a:defRPr>
            </a:pPr>
            <a:r>
              <a:rPr>
                <a:uFill>
                  <a:solidFill>
                    <a:srgbClr val="000000"/>
                  </a:solidFill>
                </a:uFill>
              </a:rPr>
              <a:t>2    And Amnon was so frustrated because of his sister Tamar that he made himself ill, for she was a virgin, and it seemed hard to Amnon to do anything to her.</a:t>
            </a:r>
            <a:endParaRPr>
              <a:uFill>
                <a:solidFill>
                  <a:srgbClr val="000000"/>
                </a:solidFill>
              </a:uFill>
            </a:endParaRPr>
          </a:p>
          <a:p>
            <a:pPr marL="469900" indent="-215900">
              <a:spcBef>
                <a:spcPts val="3400"/>
              </a:spcBef>
              <a:buClr>
                <a:srgbClr val="000000"/>
              </a:buClr>
              <a:buSzTx/>
              <a:buFont typeface="Gill Sans"/>
              <a:buNone/>
              <a:tabLst>
                <a:tab pos="965200" algn="l"/>
                <a:tab pos="1320800" algn="l"/>
                <a:tab pos="1676400" algn="l"/>
                <a:tab pos="2032000" algn="l"/>
                <a:tab pos="2387600" algn="l"/>
                <a:tab pos="2743200" algn="l"/>
                <a:tab pos="3098800" algn="l"/>
                <a:tab pos="3454400" algn="l"/>
                <a:tab pos="3810000" algn="l"/>
                <a:tab pos="4165600" algn="l"/>
                <a:tab pos="4521200" algn="l"/>
              </a:tabLst>
              <a:defRPr sz="2400">
                <a:latin typeface="Times"/>
                <a:ea typeface="Times"/>
                <a:cs typeface="Times"/>
                <a:sym typeface="Times"/>
              </a:defRPr>
            </a:pPr>
            <a:r>
              <a:rPr>
                <a:uFill>
                  <a:solidFill>
                    <a:srgbClr val="000000"/>
                  </a:solidFill>
                </a:uFill>
              </a:rPr>
              <a:t>3    But Amnon had a friend whose name was Jonadab, the son of Shimeah, David’s brother; and Jonadab was a very shrewd man.</a:t>
            </a:r>
          </a:p>
        </p:txBody>
      </p:sp>
      <p:pic>
        <p:nvPicPr>
          <p:cNvPr id="137" name="pasted-image.tiff"/>
          <p:cNvPicPr>
            <a:picLocks noChangeAspect="1"/>
          </p:cNvPicPr>
          <p:nvPr/>
        </p:nvPicPr>
        <p:blipFill>
          <a:blip r:embed="rId2">
            <a:extLst/>
          </a:blip>
          <a:stretch>
            <a:fillRect/>
          </a:stretch>
        </p:blipFill>
        <p:spPr>
          <a:xfrm>
            <a:off x="7190432" y="4102100"/>
            <a:ext cx="2719959" cy="3602593"/>
          </a:xfrm>
          <a:prstGeom prst="rect">
            <a:avLst/>
          </a:prstGeom>
          <a:ln w="12700">
            <a:miter lim="400000"/>
          </a:ln>
        </p:spPr>
      </p:pic>
      <p:pic>
        <p:nvPicPr>
          <p:cNvPr id="138" name="pasted-image.tiff"/>
          <p:cNvPicPr>
            <a:picLocks noChangeAspect="1"/>
          </p:cNvPicPr>
          <p:nvPr/>
        </p:nvPicPr>
        <p:blipFill>
          <a:blip r:embed="rId3">
            <a:extLst/>
          </a:blip>
          <a:stretch>
            <a:fillRect/>
          </a:stretch>
        </p:blipFill>
        <p:spPr>
          <a:xfrm>
            <a:off x="7032414" y="620644"/>
            <a:ext cx="3035995" cy="3423085"/>
          </a:xfrm>
          <a:prstGeom prst="rect">
            <a:avLst/>
          </a:prstGeom>
          <a:ln w="12700">
            <a:miter lim="400000"/>
          </a:ln>
        </p:spPr>
      </p:pic>
    </p:spTree>
  </p:cSld>
  <p:clrMapOvr>
    <a:masterClrMapping/>
  </p:clrMapOvr>
  <p:transition xmlns:p14="http://schemas.microsoft.com/office/powerpoint/2010/main" spd="med" advClick="1"/>
</p:sld>
</file>

<file path=ppt/slides/slide7.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40" name="Shape 140"/>
          <p:cNvSpPr/>
          <p:nvPr>
            <p:ph type="title"/>
          </p:nvPr>
        </p:nvSpPr>
        <p:spPr>
          <a:xfrm>
            <a:off x="533400" y="203200"/>
            <a:ext cx="9321800" cy="838200"/>
          </a:xfrm>
          <a:prstGeom prst="rect">
            <a:avLst/>
          </a:prstGeom>
        </p:spPr>
        <p:txBody>
          <a:bodyPr/>
          <a:lstStyle/>
          <a:p>
            <a:pPr marL="431800" indent="-431800" algn="l">
              <a:tabLst>
                <a:tab pos="711200" algn="l"/>
                <a:tab pos="1066800" algn="l"/>
                <a:tab pos="1422400" algn="l"/>
                <a:tab pos="1778000" algn="l"/>
                <a:tab pos="2133600" algn="l"/>
                <a:tab pos="2489200" algn="l"/>
                <a:tab pos="2844800" algn="l"/>
                <a:tab pos="3200400" algn="l"/>
                <a:tab pos="3556000" algn="l"/>
                <a:tab pos="3911600" algn="l"/>
                <a:tab pos="4267200" algn="l"/>
              </a:tabLst>
              <a:defRPr sz="2800"/>
            </a:pPr>
            <a:r>
              <a:rPr sz="2400">
                <a:solidFill>
                  <a:srgbClr val="000643"/>
                </a:solidFill>
              </a:rPr>
              <a:t>A.	Amnon loves his sister Tamar &amp; fakes sickness to have her brought to him </a:t>
            </a:r>
            <a:r>
              <a:rPr sz="2400">
                <a:solidFill>
                  <a:srgbClr val="F42300"/>
                </a:solidFill>
              </a:rPr>
              <a:t>1-6</a:t>
            </a:r>
          </a:p>
        </p:txBody>
      </p:sp>
      <p:sp>
        <p:nvSpPr>
          <p:cNvPr id="141" name="Shape 141"/>
          <p:cNvSpPr/>
          <p:nvPr>
            <p:ph type="body" idx="1"/>
          </p:nvPr>
        </p:nvSpPr>
        <p:spPr>
          <a:xfrm>
            <a:off x="38100" y="1155700"/>
            <a:ext cx="10083800" cy="6680200"/>
          </a:xfrm>
          <a:prstGeom prst="rect">
            <a:avLst/>
          </a:prstGeom>
        </p:spPr>
        <p:txBody>
          <a:bodyPr anchor="t"/>
          <a:lstStyle/>
          <a:p>
            <a:pPr marL="469900" indent="-469900">
              <a:spcBef>
                <a:spcPts val="3300"/>
              </a:spcBef>
              <a:buClr>
                <a:srgbClr val="000000"/>
              </a:buClr>
              <a:buSzTx/>
              <a:buFont typeface="Gill Sans"/>
              <a:buNone/>
              <a:tabLst>
                <a:tab pos="711200" algn="l"/>
                <a:tab pos="1066800" algn="l"/>
                <a:tab pos="1422400" algn="l"/>
                <a:tab pos="1778000" algn="l"/>
                <a:tab pos="2133600" algn="l"/>
                <a:tab pos="2489200" algn="l"/>
                <a:tab pos="2844800" algn="l"/>
                <a:tab pos="3200400" algn="l"/>
                <a:tab pos="3556000" algn="l"/>
                <a:tab pos="3911600" algn="l"/>
                <a:tab pos="4267200" algn="l"/>
              </a:tabLst>
              <a:defRPr sz="2400">
                <a:latin typeface="Times"/>
                <a:ea typeface="Times"/>
                <a:cs typeface="Times"/>
                <a:sym typeface="Times"/>
              </a:defRPr>
            </a:pPr>
            <a:r>
              <a:rPr>
                <a:solidFill>
                  <a:srgbClr val="FF2600"/>
                </a:solidFill>
                <a:uFill>
                  <a:solidFill>
                    <a:srgbClr val="000000"/>
                  </a:solidFill>
                </a:uFill>
              </a:rPr>
              <a:t>4 </a:t>
            </a:r>
            <a:r>
              <a:rPr>
                <a:uFill>
                  <a:solidFill>
                    <a:srgbClr val="000000"/>
                  </a:solidFill>
                </a:uFill>
              </a:rPr>
              <a:t>   And he said to him, "O son of the king, why are you so depressed morning after morning? Will you not tell me?" Then Amnon said to him, "I am in love with Tamar, the sister of my brother Absalom."</a:t>
            </a:r>
            <a:endParaRPr>
              <a:uFill>
                <a:solidFill>
                  <a:srgbClr val="000000"/>
                </a:solidFill>
              </a:uFill>
            </a:endParaRPr>
          </a:p>
          <a:p>
            <a:pPr marL="469900" indent="-469900">
              <a:spcBef>
                <a:spcPts val="3300"/>
              </a:spcBef>
              <a:buClr>
                <a:srgbClr val="000000"/>
              </a:buClr>
              <a:buSzTx/>
              <a:buFont typeface="Gill Sans"/>
              <a:buNone/>
              <a:tabLst>
                <a:tab pos="711200" algn="l"/>
                <a:tab pos="1066800" algn="l"/>
                <a:tab pos="1422400" algn="l"/>
                <a:tab pos="1778000" algn="l"/>
                <a:tab pos="2133600" algn="l"/>
                <a:tab pos="2489200" algn="l"/>
                <a:tab pos="2844800" algn="l"/>
                <a:tab pos="3200400" algn="l"/>
                <a:tab pos="3556000" algn="l"/>
                <a:tab pos="3911600" algn="l"/>
                <a:tab pos="4267200" algn="l"/>
              </a:tabLst>
              <a:defRPr sz="2400">
                <a:latin typeface="Times"/>
                <a:ea typeface="Times"/>
                <a:cs typeface="Times"/>
                <a:sym typeface="Times"/>
              </a:defRPr>
            </a:pPr>
            <a:r>
              <a:rPr>
                <a:solidFill>
                  <a:srgbClr val="FF2600"/>
                </a:solidFill>
                <a:uFill>
                  <a:solidFill>
                    <a:srgbClr val="000000"/>
                  </a:solidFill>
                </a:uFill>
              </a:rPr>
              <a:t>5</a:t>
            </a:r>
            <a:r>
              <a:rPr>
                <a:uFill>
                  <a:solidFill>
                    <a:srgbClr val="000000"/>
                  </a:solidFill>
                </a:uFill>
              </a:rPr>
              <a:t>    Jonadab then said to him, "Lie down on your bed and pretend to be ill; when your father comes to see you, say to him, ‘Please let my sister Tamar come and give me </a:t>
            </a:r>
            <a:r>
              <a:rPr i="1">
                <a:uFill>
                  <a:solidFill>
                    <a:srgbClr val="000000"/>
                  </a:solidFill>
                </a:uFill>
              </a:rPr>
              <a:t>some</a:t>
            </a:r>
            <a:r>
              <a:rPr>
                <a:uFill>
                  <a:solidFill>
                    <a:srgbClr val="000000"/>
                  </a:solidFill>
                </a:uFill>
              </a:rPr>
              <a:t> food to eat, and let her prepare the food in my sight, that I may see </a:t>
            </a:r>
            <a:r>
              <a:rPr i="1">
                <a:uFill>
                  <a:solidFill>
                    <a:srgbClr val="000000"/>
                  </a:solidFill>
                </a:uFill>
              </a:rPr>
              <a:t>it</a:t>
            </a:r>
            <a:r>
              <a:rPr>
                <a:uFill>
                  <a:solidFill>
                    <a:srgbClr val="000000"/>
                  </a:solidFill>
                </a:uFill>
              </a:rPr>
              <a:t> and eat from her hand.’"</a:t>
            </a:r>
            <a:endParaRPr>
              <a:uFill>
                <a:solidFill>
                  <a:srgbClr val="000000"/>
                </a:solidFill>
              </a:uFill>
            </a:endParaRPr>
          </a:p>
          <a:p>
            <a:pPr marL="469900" indent="-469900">
              <a:spcBef>
                <a:spcPts val="3300"/>
              </a:spcBef>
              <a:buClr>
                <a:srgbClr val="000000"/>
              </a:buClr>
              <a:buSzTx/>
              <a:buFont typeface="Gill Sans"/>
              <a:buNone/>
              <a:tabLst>
                <a:tab pos="711200" algn="l"/>
                <a:tab pos="1066800" algn="l"/>
                <a:tab pos="1422400" algn="l"/>
                <a:tab pos="1778000" algn="l"/>
                <a:tab pos="2133600" algn="l"/>
                <a:tab pos="2489200" algn="l"/>
                <a:tab pos="2844800" algn="l"/>
                <a:tab pos="3200400" algn="l"/>
                <a:tab pos="3556000" algn="l"/>
                <a:tab pos="3911600" algn="l"/>
                <a:tab pos="4267200" algn="l"/>
              </a:tabLst>
              <a:defRPr sz="2400">
                <a:latin typeface="Times"/>
                <a:ea typeface="Times"/>
                <a:cs typeface="Times"/>
                <a:sym typeface="Times"/>
              </a:defRPr>
            </a:pPr>
            <a:r>
              <a:rPr>
                <a:solidFill>
                  <a:srgbClr val="FF2600"/>
                </a:solidFill>
                <a:uFill>
                  <a:solidFill>
                    <a:srgbClr val="000000"/>
                  </a:solidFill>
                </a:uFill>
              </a:rPr>
              <a:t>6</a:t>
            </a:r>
            <a:r>
              <a:rPr>
                <a:uFill>
                  <a:solidFill>
                    <a:srgbClr val="000000"/>
                  </a:solidFill>
                </a:uFill>
              </a:rPr>
              <a:t>    So Amnon lay down and pretended to be ill; when the king came to see him, Amnon said to the king, "Please let my sister Tamar come and make me a couple of cakes in my sight, that I may eat from her hand."</a:t>
            </a:r>
          </a:p>
        </p:txBody>
      </p:sp>
    </p:spTree>
  </p:cSld>
  <p:clrMapOvr>
    <a:masterClrMapping/>
  </p:clrMapOvr>
  <mc:AlternateContent xmlns:mc="http://schemas.openxmlformats.org/markup-compatibility/2006">
    <mc:Choice xmlns:p14="http://schemas.microsoft.com/office/powerpoint/2010/main" Requires="p14">
      <p:transition spd="med" advClick="1" p14:dur="1000">
        <p:pull dir="l"/>
      </p:transition>
    </mc:Choice>
    <mc:Fallback>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43" name="Shape 143"/>
          <p:cNvSpPr/>
          <p:nvPr>
            <p:ph type="title"/>
          </p:nvPr>
        </p:nvSpPr>
        <p:spPr>
          <a:xfrm>
            <a:off x="463550" y="-12700"/>
            <a:ext cx="9321800" cy="838200"/>
          </a:xfrm>
          <a:prstGeom prst="rect">
            <a:avLst/>
          </a:prstGeom>
        </p:spPr>
        <p:txBody>
          <a:bodyPr/>
          <a:lstStyle/>
          <a:p>
            <a:pPr algn="l">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2800"/>
            </a:pPr>
            <a:r>
              <a:rPr sz="2400">
                <a:solidFill>
                  <a:srgbClr val="000643"/>
                </a:solidFill>
              </a:rPr>
              <a:t>B.	David sends her to minister to him and he rapes her </a:t>
            </a:r>
            <a:r>
              <a:rPr sz="2400">
                <a:solidFill>
                  <a:srgbClr val="F42300"/>
                </a:solidFill>
              </a:rPr>
              <a:t>7-14</a:t>
            </a:r>
          </a:p>
        </p:txBody>
      </p:sp>
      <p:sp>
        <p:nvSpPr>
          <p:cNvPr id="144" name="Shape 144"/>
          <p:cNvSpPr/>
          <p:nvPr>
            <p:ph type="body" idx="1"/>
          </p:nvPr>
        </p:nvSpPr>
        <p:spPr>
          <a:xfrm>
            <a:off x="203200" y="679450"/>
            <a:ext cx="9563100" cy="6261100"/>
          </a:xfrm>
          <a:prstGeom prst="rect">
            <a:avLst/>
          </a:prstGeom>
        </p:spPr>
        <p:txBody>
          <a:bodyPr anchor="t"/>
          <a:lstStyle/>
          <a:p>
            <a:pPr marL="469900" indent="-431800">
              <a:spcBef>
                <a:spcPts val="2500"/>
              </a:spcBef>
              <a:buClr>
                <a:srgbClr val="000000"/>
              </a:buClr>
              <a:buSzTx/>
              <a:buFont typeface="Gill Sans"/>
              <a:buNone/>
              <a:tabLst>
                <a:tab pos="749300" algn="l"/>
                <a:tab pos="1104900" algn="l"/>
                <a:tab pos="1460500" algn="l"/>
                <a:tab pos="1816100" algn="l"/>
                <a:tab pos="2171700" algn="l"/>
                <a:tab pos="2527300" algn="l"/>
                <a:tab pos="2882900" algn="l"/>
                <a:tab pos="3238500" algn="l"/>
                <a:tab pos="3594100" algn="l"/>
                <a:tab pos="3949700" algn="l"/>
                <a:tab pos="4305300" algn="l"/>
              </a:tabLst>
              <a:defRPr sz="2400">
                <a:latin typeface="Times"/>
                <a:ea typeface="Times"/>
                <a:cs typeface="Times"/>
                <a:sym typeface="Times"/>
              </a:defRPr>
            </a:pPr>
            <a:r>
              <a:rPr>
                <a:solidFill>
                  <a:srgbClr val="FF2600"/>
                </a:solidFill>
              </a:rPr>
              <a:t>7</a:t>
            </a:r>
            <a:r>
              <a:t>    Then David sent to the house for Tamar, saying, "Go now to your brother Amnon's house, and prepare food for him."</a:t>
            </a:r>
          </a:p>
          <a:p>
            <a:pPr marL="469900" indent="-431800">
              <a:spcBef>
                <a:spcPts val="2500"/>
              </a:spcBef>
              <a:buClr>
                <a:srgbClr val="000000"/>
              </a:buClr>
              <a:buSzTx/>
              <a:buFont typeface="Gill Sans"/>
              <a:buNone/>
              <a:tabLst>
                <a:tab pos="749300" algn="l"/>
                <a:tab pos="1104900" algn="l"/>
                <a:tab pos="1460500" algn="l"/>
                <a:tab pos="1816100" algn="l"/>
                <a:tab pos="2171700" algn="l"/>
                <a:tab pos="2527300" algn="l"/>
                <a:tab pos="2882900" algn="l"/>
                <a:tab pos="3238500" algn="l"/>
                <a:tab pos="3594100" algn="l"/>
                <a:tab pos="3949700" algn="l"/>
                <a:tab pos="4305300" algn="l"/>
              </a:tabLst>
              <a:defRPr sz="2400">
                <a:latin typeface="Times"/>
                <a:ea typeface="Times"/>
                <a:cs typeface="Times"/>
                <a:sym typeface="Times"/>
              </a:defRPr>
            </a:pPr>
            <a:r>
              <a:rPr>
                <a:solidFill>
                  <a:srgbClr val="FF2600"/>
                </a:solidFill>
              </a:rPr>
              <a:t>8</a:t>
            </a:r>
            <a:r>
              <a:t>    So Tamar went to her brother Amnon's house, and he was lying down. And she took dough, kneaded it, made cakes in his sight, and baked the cakes.</a:t>
            </a:r>
          </a:p>
          <a:p>
            <a:pPr marL="469900" indent="-431800">
              <a:spcBef>
                <a:spcPts val="2500"/>
              </a:spcBef>
              <a:buClr>
                <a:srgbClr val="000000"/>
              </a:buClr>
              <a:buSzTx/>
              <a:buFont typeface="Gill Sans"/>
              <a:buNone/>
              <a:tabLst>
                <a:tab pos="749300" algn="l"/>
                <a:tab pos="1104900" algn="l"/>
                <a:tab pos="1460500" algn="l"/>
                <a:tab pos="1816100" algn="l"/>
                <a:tab pos="2171700" algn="l"/>
                <a:tab pos="2527300" algn="l"/>
                <a:tab pos="2882900" algn="l"/>
                <a:tab pos="3238500" algn="l"/>
                <a:tab pos="3594100" algn="l"/>
                <a:tab pos="3949700" algn="l"/>
                <a:tab pos="4305300" algn="l"/>
              </a:tabLst>
              <a:defRPr sz="2400">
                <a:latin typeface="Times"/>
                <a:ea typeface="Times"/>
                <a:cs typeface="Times"/>
                <a:sym typeface="Times"/>
              </a:defRPr>
            </a:pPr>
            <a:r>
              <a:rPr>
                <a:solidFill>
                  <a:srgbClr val="FF2600"/>
                </a:solidFill>
              </a:rPr>
              <a:t>9</a:t>
            </a:r>
            <a:r>
              <a:t>    And she took the pan and dished them out before him, but he refused to eat. And Amnon said, "Have everyone go out from me." So everyone went out from him.</a:t>
            </a:r>
          </a:p>
          <a:p>
            <a:pPr marL="469900" indent="-431800">
              <a:spcBef>
                <a:spcPts val="2500"/>
              </a:spcBef>
              <a:buClr>
                <a:srgbClr val="000000"/>
              </a:buClr>
              <a:buSzTx/>
              <a:buFont typeface="Gill Sans"/>
              <a:buNone/>
              <a:tabLst>
                <a:tab pos="749300" algn="l"/>
                <a:tab pos="1104900" algn="l"/>
                <a:tab pos="1460500" algn="l"/>
                <a:tab pos="1816100" algn="l"/>
                <a:tab pos="2171700" algn="l"/>
                <a:tab pos="2527300" algn="l"/>
                <a:tab pos="2882900" algn="l"/>
                <a:tab pos="3238500" algn="l"/>
                <a:tab pos="3594100" algn="l"/>
                <a:tab pos="3949700" algn="l"/>
                <a:tab pos="4305300" algn="l"/>
              </a:tabLst>
              <a:defRPr sz="2400">
                <a:latin typeface="Times"/>
                <a:ea typeface="Times"/>
                <a:cs typeface="Times"/>
                <a:sym typeface="Times"/>
              </a:defRPr>
            </a:pPr>
            <a:r>
              <a:rPr>
                <a:solidFill>
                  <a:srgbClr val="FF2600"/>
                </a:solidFill>
              </a:rPr>
              <a:t>10</a:t>
            </a:r>
            <a:r>
              <a:t>  Then Amnon said to Tamar, "Bring the food into the bedroom, that I may eat from your hand." So Tamar took the cakes which she had made and brought them into the bedroom to her brother Amnon.</a:t>
            </a:r>
          </a:p>
          <a:p>
            <a:pPr marL="469900" indent="-431800">
              <a:spcBef>
                <a:spcPts val="2500"/>
              </a:spcBef>
              <a:buClr>
                <a:srgbClr val="000000"/>
              </a:buClr>
              <a:buSzTx/>
              <a:buFont typeface="Gill Sans"/>
              <a:buNone/>
              <a:tabLst>
                <a:tab pos="749300" algn="l"/>
                <a:tab pos="1104900" algn="l"/>
                <a:tab pos="1460500" algn="l"/>
                <a:tab pos="1816100" algn="l"/>
                <a:tab pos="2171700" algn="l"/>
                <a:tab pos="2527300" algn="l"/>
                <a:tab pos="2882900" algn="l"/>
                <a:tab pos="3238500" algn="l"/>
                <a:tab pos="3594100" algn="l"/>
                <a:tab pos="3949700" algn="l"/>
                <a:tab pos="4305300" algn="l"/>
              </a:tabLst>
              <a:defRPr sz="2400">
                <a:latin typeface="Times"/>
                <a:ea typeface="Times"/>
                <a:cs typeface="Times"/>
                <a:sym typeface="Times"/>
              </a:defRPr>
            </a:pPr>
            <a:r>
              <a:rPr>
                <a:solidFill>
                  <a:srgbClr val="FF2600"/>
                </a:solidFill>
              </a:rPr>
              <a:t>11</a:t>
            </a:r>
            <a:r>
              <a:t>  When she brought them to him to eat, he took hold of her and said to her, "Come, lie with me, my sister."</a:t>
            </a:r>
          </a:p>
        </p:txBody>
      </p:sp>
    </p:spTree>
  </p:cSld>
  <p:clrMapOvr>
    <a:masterClrMapping/>
  </p:clrMapOvr>
  <mc:AlternateContent xmlns:mc="http://schemas.openxmlformats.org/markup-compatibility/2006">
    <mc:Choice xmlns:p14="http://schemas.microsoft.com/office/powerpoint/2010/main" Requires="p14">
      <p:transition spd="med" advClick="1" p14:dur="1000">
        <p:pull dir="l"/>
      </p:transition>
    </mc:Choice>
    <mc:Fallback>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46" name="Shape 146"/>
          <p:cNvSpPr/>
          <p:nvPr>
            <p:ph type="title"/>
          </p:nvPr>
        </p:nvSpPr>
        <p:spPr>
          <a:xfrm>
            <a:off x="508000" y="0"/>
            <a:ext cx="9321800" cy="838200"/>
          </a:xfrm>
          <a:prstGeom prst="rect">
            <a:avLst/>
          </a:prstGeom>
        </p:spPr>
        <p:txBody>
          <a:bodyPr/>
          <a:lstStyle/>
          <a:p>
            <a:pPr algn="l">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2800"/>
            </a:pPr>
            <a:r>
              <a:rPr sz="2400">
                <a:solidFill>
                  <a:srgbClr val="000643"/>
                </a:solidFill>
              </a:rPr>
              <a:t>B.	David sends her to minister to him and he rapes her </a:t>
            </a:r>
            <a:r>
              <a:rPr sz="2400">
                <a:solidFill>
                  <a:srgbClr val="F42300"/>
                </a:solidFill>
              </a:rPr>
              <a:t>7-14</a:t>
            </a:r>
          </a:p>
        </p:txBody>
      </p:sp>
      <p:sp>
        <p:nvSpPr>
          <p:cNvPr id="147" name="Shape 147"/>
          <p:cNvSpPr/>
          <p:nvPr>
            <p:ph type="body" idx="1"/>
          </p:nvPr>
        </p:nvSpPr>
        <p:spPr>
          <a:xfrm>
            <a:off x="190500" y="876300"/>
            <a:ext cx="7231509" cy="6261100"/>
          </a:xfrm>
          <a:prstGeom prst="rect">
            <a:avLst/>
          </a:prstGeom>
        </p:spPr>
        <p:txBody>
          <a:bodyPr anchor="t"/>
          <a:lstStyle/>
          <a:p>
            <a:pPr marL="469900" indent="-431800">
              <a:spcBef>
                <a:spcPts val="2500"/>
              </a:spcBef>
              <a:buClr>
                <a:srgbClr val="000000"/>
              </a:buClr>
              <a:buSzTx/>
              <a:buFont typeface="Gill Sans"/>
              <a:buNone/>
              <a:tabLst>
                <a:tab pos="749300" algn="l"/>
                <a:tab pos="1104900" algn="l"/>
                <a:tab pos="1460500" algn="l"/>
                <a:tab pos="1816100" algn="l"/>
                <a:tab pos="2171700" algn="l"/>
                <a:tab pos="2527300" algn="l"/>
                <a:tab pos="2882900" algn="l"/>
                <a:tab pos="3238500" algn="l"/>
                <a:tab pos="3594100" algn="l"/>
                <a:tab pos="3949700" algn="l"/>
                <a:tab pos="4305300" algn="l"/>
              </a:tabLst>
              <a:defRPr sz="2400">
                <a:latin typeface="Times"/>
                <a:ea typeface="Times"/>
                <a:cs typeface="Times"/>
                <a:sym typeface="Times"/>
              </a:defRPr>
            </a:pPr>
            <a:r>
              <a:rPr>
                <a:solidFill>
                  <a:srgbClr val="FF2600"/>
                </a:solidFill>
              </a:rPr>
              <a:t>12</a:t>
            </a:r>
            <a:r>
              <a:t>  But she answered him, "No, my brother, do not violate me, for such a thing is not done in Israel; do not do this disgraceful thing!</a:t>
            </a:r>
          </a:p>
          <a:p>
            <a:pPr marL="469900" indent="-431800">
              <a:spcBef>
                <a:spcPts val="2500"/>
              </a:spcBef>
              <a:buClr>
                <a:srgbClr val="000000"/>
              </a:buClr>
              <a:buSzTx/>
              <a:buFont typeface="Gill Sans"/>
              <a:buNone/>
              <a:tabLst>
                <a:tab pos="749300" algn="l"/>
                <a:tab pos="1104900" algn="l"/>
                <a:tab pos="1460500" algn="l"/>
                <a:tab pos="1816100" algn="l"/>
                <a:tab pos="2171700" algn="l"/>
                <a:tab pos="2527300" algn="l"/>
                <a:tab pos="2882900" algn="l"/>
                <a:tab pos="3238500" algn="l"/>
                <a:tab pos="3594100" algn="l"/>
                <a:tab pos="3949700" algn="l"/>
                <a:tab pos="4305300" algn="l"/>
              </a:tabLst>
              <a:defRPr sz="2400">
                <a:latin typeface="Times"/>
                <a:ea typeface="Times"/>
                <a:cs typeface="Times"/>
                <a:sym typeface="Times"/>
              </a:defRPr>
            </a:pPr>
            <a:r>
              <a:rPr>
                <a:solidFill>
                  <a:srgbClr val="FF2600"/>
                </a:solidFill>
              </a:rPr>
              <a:t>13</a:t>
            </a:r>
            <a:r>
              <a:t>  "As for me, where could I get rid of my reproach? And as for you, you will be like one of the fools in Israel. Now therefore, please speak to the king, for he will not withhold me from you."</a:t>
            </a:r>
          </a:p>
          <a:p>
            <a:pPr marL="469900" indent="-431800">
              <a:spcBef>
                <a:spcPts val="2500"/>
              </a:spcBef>
              <a:buClr>
                <a:srgbClr val="000000"/>
              </a:buClr>
              <a:buSzTx/>
              <a:buFont typeface="Gill Sans"/>
              <a:buNone/>
              <a:tabLst>
                <a:tab pos="749300" algn="l"/>
                <a:tab pos="1104900" algn="l"/>
                <a:tab pos="1460500" algn="l"/>
                <a:tab pos="1816100" algn="l"/>
                <a:tab pos="2171700" algn="l"/>
                <a:tab pos="2527300" algn="l"/>
                <a:tab pos="2882900" algn="l"/>
                <a:tab pos="3238500" algn="l"/>
                <a:tab pos="3594100" algn="l"/>
                <a:tab pos="3949700" algn="l"/>
                <a:tab pos="4305300" algn="l"/>
              </a:tabLst>
              <a:defRPr sz="2400">
                <a:latin typeface="Times"/>
                <a:ea typeface="Times"/>
                <a:cs typeface="Times"/>
                <a:sym typeface="Times"/>
              </a:defRPr>
            </a:pPr>
            <a:r>
              <a:rPr>
                <a:solidFill>
                  <a:srgbClr val="FF2600"/>
                </a:solidFill>
              </a:rPr>
              <a:t>14</a:t>
            </a:r>
            <a:r>
              <a:t>  However, he would not listen to her; since he was stronger than she, he violated her and lay with her.</a:t>
            </a:r>
          </a:p>
        </p:txBody>
      </p:sp>
      <p:pic>
        <p:nvPicPr>
          <p:cNvPr id="148" name="pasted-image.tiff"/>
          <p:cNvPicPr>
            <a:picLocks noChangeAspect="1"/>
          </p:cNvPicPr>
          <p:nvPr/>
        </p:nvPicPr>
        <p:blipFill>
          <a:blip r:embed="rId2">
            <a:extLst/>
          </a:blip>
          <a:stretch>
            <a:fillRect/>
          </a:stretch>
        </p:blipFill>
        <p:spPr>
          <a:xfrm>
            <a:off x="7533580" y="897582"/>
            <a:ext cx="2499251" cy="4406963"/>
          </a:xfrm>
          <a:prstGeom prst="rect">
            <a:avLst/>
          </a:prstGeom>
          <a:ln w="12700">
            <a:miter lim="400000"/>
          </a:ln>
        </p:spPr>
      </p:pic>
    </p:spTree>
  </p:cSld>
  <p:clrMapOvr>
    <a:masterClrMapping/>
  </p:clrMapOvr>
  <mc:AlternateContent xmlns:mc="http://schemas.openxmlformats.org/markup-compatibility/2006">
    <mc:Choice xmlns:p14="http://schemas.microsoft.com/office/powerpoint/2010/main" Requires="p14">
      <p:transition spd="med" advClick="1" p14:dur="1000">
        <p:pull dir="l"/>
      </p:transition>
    </mc:Choice>
    <mc:Fallback>
      <p:transition spd="med">
        <p:fade/>
      </p:transition>
    </mc:Fallback>
  </mc:AlternateContent>
</p:sld>
</file>

<file path=ppt/theme/_rels/theme1.xml.rels><?xml version="1.0" encoding="UTF-8" standalone="yes"?><Relationships xmlns="http://schemas.openxmlformats.org/package/2006/relationships"><Relationship Id="rId1" Type="http://schemas.openxmlformats.org/officeDocument/2006/relationships/image" Target="../media/image1.jpeg"/></Relationships>

</file>

<file path=ppt/theme/_rels/theme2.xml.rels><?xml version="1.0" encoding="UTF-8" standalone="yes"?><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xmlns:r="http://schemas.openxmlformats.org/officeDocument/2006/relationships" name="White">
  <a:themeElements>
    <a:clrScheme name="White">
      <a:dk1>
        <a:srgbClr val="000000"/>
      </a:dk1>
      <a:lt1>
        <a:srgbClr val="FFFFFF"/>
      </a:lt1>
      <a:dk2>
        <a:srgbClr val="53585F"/>
      </a:dk2>
      <a:lt2>
        <a:srgbClr val="DCDEE0"/>
      </a:lt2>
      <a:accent1>
        <a:srgbClr val="0365C0"/>
      </a:accent1>
      <a:accent2>
        <a:srgbClr val="00882B"/>
      </a:accent2>
      <a:accent3>
        <a:srgbClr val="DCBD23"/>
      </a:accent3>
      <a:accent4>
        <a:srgbClr val="DE6A10"/>
      </a:accent4>
      <a:accent5>
        <a:srgbClr val="C82506"/>
      </a:accent5>
      <a:accent6>
        <a:srgbClr val="773F9B"/>
      </a:accent6>
      <a:hlink>
        <a:srgbClr val="0000FF"/>
      </a:hlink>
      <a:folHlink>
        <a:srgbClr val="FF00FF"/>
      </a:folHlink>
    </a:clrScheme>
    <a:fontScheme name="White">
      <a:majorFont>
        <a:latin typeface="Gill Sans"/>
        <a:ea typeface="Gill Sans"/>
        <a:cs typeface="Gill Sans"/>
      </a:majorFont>
      <a:minorFont>
        <a:latin typeface="Gill Sans"/>
        <a:ea typeface="Gill Sans"/>
        <a:cs typeface="Gill Sans"/>
      </a:minorFont>
    </a:fontScheme>
    <a:fmtScheme name="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outerShdw sx="100000" sy="100000" kx="0" ky="0" algn="b" rotWithShape="0" blurRad="50800" dist="12700" dir="0">
              <a:srgbClr val="000000">
                <a:alpha val="50000"/>
              </a:srgbClr>
            </a:outerShdw>
          </a:effectLst>
        </a:effectStyle>
        <a:effectStyle>
          <a:effectLst>
            <a:outerShdw sx="100000" sy="100000" kx="0" ky="0" algn="b" rotWithShape="0" blurRad="38100" dist="25400" dir="5400000">
              <a:srgbClr val="000000">
                <a:alpha val="50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lipFill rotWithShape="1">
          <a:blip r:embed="rId1"/>
          <a:srcRect l="0" t="0" r="0" b="0"/>
          <a:tile tx="0" ty="0" sx="100000" sy="100000" flip="none" algn="tl"/>
        </a:blipFill>
        <a:ln w="25400" cap="flat">
          <a:solidFill>
            <a:srgbClr val="000000"/>
          </a:solidFill>
          <a:prstDash val="solid"/>
          <a:miter lim="400000"/>
        </a:ln>
        <a:effectLst/>
        <a:sp3d/>
      </a:spPr>
      <a:bodyPr rot="0" spcFirstLastPara="1" vertOverflow="overflow" horzOverflow="overflow" vert="horz" wrap="square" lIns="38100" tIns="38100" rIns="38100" bIns="38100" numCol="1" spcCol="38100" rtlCol="0" anchor="ctr" upright="0">
        <a:spAutoFit/>
      </a:bodyPr>
      <a:lstStyle>
        <a:defPPr marL="0" marR="0" indent="0" algn="ctr" defTabSz="457200" rtl="0" fontAlgn="auto" latinLnBrk="0" hangingPunct="0">
          <a:lnSpc>
            <a:spcPct val="100000"/>
          </a:lnSpc>
          <a:spcBef>
            <a:spcPts val="0"/>
          </a:spcBef>
          <a:spcAft>
            <a:spcPts val="0"/>
          </a:spcAft>
          <a:buClrTx/>
          <a:buSzTx/>
          <a:buFontTx/>
          <a:buNone/>
          <a:tabLst/>
          <a:defRPr b="0" baseline="0" cap="none" i="0" spc="0" strike="noStrike" sz="3000" u="none" kumimoji="0" normalizeH="0">
            <a:ln>
              <a:noFill/>
            </a:ln>
            <a:solidFill>
              <a:srgbClr val="FFFFFF"/>
            </a:solidFill>
            <a:effectLst>
              <a:outerShdw sx="100000" sy="100000" kx="0" ky="0" algn="b" rotWithShape="0" blurRad="38100" dist="12700" dir="5400000">
                <a:srgbClr val="000000">
                  <a:alpha val="50000"/>
                </a:srgbClr>
              </a:outerShdw>
            </a:effectLst>
            <a:uFillTx/>
            <a:latin typeface="+mn-lt"/>
            <a:ea typeface="+mn-ea"/>
            <a:cs typeface="+mn-cs"/>
            <a:sym typeface="Gill Sans"/>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spDef>
    <a:lnDef>
      <a:spPr>
        <a:noFill/>
        <a:ln w="38100" cap="flat">
          <a:solidFill>
            <a:srgbClr val="000000"/>
          </a:solidFill>
          <a:prstDash val="solid"/>
          <a:miter lim="400000"/>
        </a:ln>
        <a:effectLst/>
        <a:sp3d/>
      </a:spPr>
      <a:bodyPr rot="0" spcFirstLastPara="1" vertOverflow="overflow" horzOverflow="overflow" vert="horz" wrap="square" lIns="91439" tIns="45719" rIns="91439" bIns="45719" numCol="1" spcCol="38100" rtlCol="0" anchor="t" upright="0">
        <a:noAutofit/>
      </a:bodyPr>
      <a:ls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upright="0">
        <a:spAutoFit/>
      </a:bodyPr>
      <a:lstStyle>
        <a:defPPr marL="0" marR="0" indent="0" algn="ctr" defTabSz="457200" rtl="0" fontAlgn="auto" latinLnBrk="0" hangingPunct="0">
          <a:lnSpc>
            <a:spcPct val="100000"/>
          </a:lnSpc>
          <a:spcBef>
            <a:spcPts val="0"/>
          </a:spcBef>
          <a:spcAft>
            <a:spcPts val="0"/>
          </a:spcAft>
          <a:buClrTx/>
          <a:buSzTx/>
          <a:buFontTx/>
          <a:buNone/>
          <a:tabLst/>
          <a:defRPr b="0" baseline="0" cap="none" i="0" spc="0" strike="noStrike" sz="3200" u="none" kumimoji="0" normalizeH="0">
            <a:ln>
              <a:noFill/>
            </a:ln>
            <a:solidFill>
              <a:srgbClr val="000000"/>
            </a:solidFill>
            <a:effectLst/>
            <a:uFillTx/>
            <a:latin typeface="+mn-lt"/>
            <a:ea typeface="+mn-ea"/>
            <a:cs typeface="+mn-cs"/>
            <a:sym typeface="Gill Sans"/>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txDef>
  </a:objectDefaults>
</a:theme>
</file>

<file path=ppt/theme/theme2.xml><?xml version="1.0" encoding="utf-8"?>
<a:theme xmlns:a="http://schemas.openxmlformats.org/drawingml/2006/main" xmlns:r="http://schemas.openxmlformats.org/officeDocument/2006/relationships" name="White">
  <a:themeElements>
    <a:clrScheme name="White">
      <a:dk1>
        <a:srgbClr val="000000"/>
      </a:dk1>
      <a:lt1>
        <a:srgbClr val="FFFFFF"/>
      </a:lt1>
      <a:dk2>
        <a:srgbClr val="53585F"/>
      </a:dk2>
      <a:lt2>
        <a:srgbClr val="DCDEE0"/>
      </a:lt2>
      <a:accent1>
        <a:srgbClr val="0365C0"/>
      </a:accent1>
      <a:accent2>
        <a:srgbClr val="00882B"/>
      </a:accent2>
      <a:accent3>
        <a:srgbClr val="DCBD23"/>
      </a:accent3>
      <a:accent4>
        <a:srgbClr val="DE6A10"/>
      </a:accent4>
      <a:accent5>
        <a:srgbClr val="C82506"/>
      </a:accent5>
      <a:accent6>
        <a:srgbClr val="773F9B"/>
      </a:accent6>
      <a:hlink>
        <a:srgbClr val="0000FF"/>
      </a:hlink>
      <a:folHlink>
        <a:srgbClr val="FF00FF"/>
      </a:folHlink>
    </a:clrScheme>
    <a:fontScheme name="White">
      <a:majorFont>
        <a:latin typeface="Gill Sans"/>
        <a:ea typeface="Gill Sans"/>
        <a:cs typeface="Gill Sans"/>
      </a:majorFont>
      <a:minorFont>
        <a:latin typeface="Gill Sans"/>
        <a:ea typeface="Gill Sans"/>
        <a:cs typeface="Gill Sans"/>
      </a:minorFont>
    </a:fontScheme>
    <a:fmtScheme name="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outerShdw sx="100000" sy="100000" kx="0" ky="0" algn="b" rotWithShape="0" blurRad="50800" dist="12700" dir="0">
              <a:srgbClr val="000000">
                <a:alpha val="50000"/>
              </a:srgbClr>
            </a:outerShdw>
          </a:effectLst>
        </a:effectStyle>
        <a:effectStyle>
          <a:effectLst>
            <a:outerShdw sx="100000" sy="100000" kx="0" ky="0" algn="b" rotWithShape="0" blurRad="38100" dist="25400" dir="5400000">
              <a:srgbClr val="000000">
                <a:alpha val="50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lipFill rotWithShape="1">
          <a:blip r:embed="rId1"/>
          <a:srcRect l="0" t="0" r="0" b="0"/>
          <a:tile tx="0" ty="0" sx="100000" sy="100000" flip="none" algn="tl"/>
        </a:blipFill>
        <a:ln w="25400" cap="flat">
          <a:solidFill>
            <a:srgbClr val="000000"/>
          </a:solidFill>
          <a:prstDash val="solid"/>
          <a:miter lim="400000"/>
        </a:ln>
        <a:effectLst/>
        <a:sp3d/>
      </a:spPr>
      <a:bodyPr rot="0" spcFirstLastPara="1" vertOverflow="overflow" horzOverflow="overflow" vert="horz" wrap="square" lIns="38100" tIns="38100" rIns="38100" bIns="38100" numCol="1" spcCol="38100" rtlCol="0" anchor="ctr" upright="0">
        <a:spAutoFit/>
      </a:bodyPr>
      <a:lstStyle>
        <a:defPPr marL="0" marR="0" indent="0" algn="ctr" defTabSz="457200" rtl="0" fontAlgn="auto" latinLnBrk="0" hangingPunct="0">
          <a:lnSpc>
            <a:spcPct val="100000"/>
          </a:lnSpc>
          <a:spcBef>
            <a:spcPts val="0"/>
          </a:spcBef>
          <a:spcAft>
            <a:spcPts val="0"/>
          </a:spcAft>
          <a:buClrTx/>
          <a:buSzTx/>
          <a:buFontTx/>
          <a:buNone/>
          <a:tabLst/>
          <a:defRPr b="0" baseline="0" cap="none" i="0" spc="0" strike="noStrike" sz="3000" u="none" kumimoji="0" normalizeH="0">
            <a:ln>
              <a:noFill/>
            </a:ln>
            <a:solidFill>
              <a:srgbClr val="FFFFFF"/>
            </a:solidFill>
            <a:effectLst>
              <a:outerShdw sx="100000" sy="100000" kx="0" ky="0" algn="b" rotWithShape="0" blurRad="38100" dist="12700" dir="5400000">
                <a:srgbClr val="000000">
                  <a:alpha val="50000"/>
                </a:srgbClr>
              </a:outerShdw>
            </a:effectLst>
            <a:uFillTx/>
            <a:latin typeface="+mn-lt"/>
            <a:ea typeface="+mn-ea"/>
            <a:cs typeface="+mn-cs"/>
            <a:sym typeface="Gill Sans"/>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spDef>
    <a:lnDef>
      <a:spPr>
        <a:noFill/>
        <a:ln w="38100" cap="flat">
          <a:solidFill>
            <a:srgbClr val="000000"/>
          </a:solidFill>
          <a:prstDash val="solid"/>
          <a:miter lim="400000"/>
        </a:ln>
        <a:effectLst/>
        <a:sp3d/>
      </a:spPr>
      <a:bodyPr rot="0" spcFirstLastPara="1" vertOverflow="overflow" horzOverflow="overflow" vert="horz" wrap="square" lIns="91439" tIns="45719" rIns="91439" bIns="45719" numCol="1" spcCol="38100" rtlCol="0" anchor="t" upright="0">
        <a:noAutofit/>
      </a:bodyPr>
      <a:ls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upright="0">
        <a:spAutoFit/>
      </a:bodyPr>
      <a:lstStyle>
        <a:defPPr marL="0" marR="0" indent="0" algn="ctr" defTabSz="457200" rtl="0" fontAlgn="auto" latinLnBrk="0" hangingPunct="0">
          <a:lnSpc>
            <a:spcPct val="100000"/>
          </a:lnSpc>
          <a:spcBef>
            <a:spcPts val="0"/>
          </a:spcBef>
          <a:spcAft>
            <a:spcPts val="0"/>
          </a:spcAft>
          <a:buClrTx/>
          <a:buSzTx/>
          <a:buFontTx/>
          <a:buNone/>
          <a:tabLst/>
          <a:defRPr b="0" baseline="0" cap="none" i="0" spc="0" strike="noStrike" sz="3200" u="none" kumimoji="0" normalizeH="0">
            <a:ln>
              <a:noFill/>
            </a:ln>
            <a:solidFill>
              <a:srgbClr val="000000"/>
            </a:solidFill>
            <a:effectLst/>
            <a:uFillTx/>
            <a:latin typeface="+mn-lt"/>
            <a:ea typeface="+mn-ea"/>
            <a:cs typeface="+mn-cs"/>
            <a:sym typeface="Gill Sans"/>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txDef>
  </a:objectDefaults>
</a:theme>
</file>

<file path=docProps/app.xml><?xml version="1.0" encoding="utf-8"?>
<Properties xmlns="http://schemas.openxmlformats.org/officeDocument/2006/extended-properties" xmlns:vt="http://schemas.openxmlformats.org/officeDocument/2006/docPropsVTypes"/>
</file>

<file path=docProps/core.xml><?xml version="1.0" encoding="utf-8"?>
<cp:coreProperties xmlns:cp="http://schemas.openxmlformats.org/package/2006/metadata/core-properties" xmlns:dc="http://purl.org/dc/elements/1.1/" xmlns:dcterms="http://purl.org/dc/terms/" xmlns:xsi="http://www.w3.org/2001/XMLSchema-instance"/>
</file>